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7.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heme/themeOverride4.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heme/themeOverride5.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heme/themeOverride6.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40.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heme/themeOverride7.xml" ContentType="application/vnd.openxmlformats-officedocument.themeOverride+xml"/>
  <Override PartName="/ppt/notesSlides/notesSlide97.xml" ContentType="application/vnd.openxmlformats-officedocument.presentationml.notesSlide+xml"/>
  <Override PartName="/ppt/theme/themeOverride8.xml" ContentType="application/vnd.openxmlformats-officedocument.themeOverride+xml"/>
  <Override PartName="/ppt/notesSlides/notesSlide98.xml" ContentType="application/vnd.openxmlformats-officedocument.presentationml.notesSlide+xml"/>
  <Override PartName="/ppt/theme/themeOverride9.xml" ContentType="application/vnd.openxmlformats-officedocument.themeOverr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202" r:id="rId17"/>
    <p:sldMasterId id="2147484230" r:id="rId18"/>
  </p:sldMasterIdLst>
  <p:notesMasterIdLst>
    <p:notesMasterId r:id="rId134"/>
  </p:notesMasterIdLst>
  <p:sldIdLst>
    <p:sldId id="292" r:id="rId19"/>
    <p:sldId id="508" r:id="rId20"/>
    <p:sldId id="509" r:id="rId21"/>
    <p:sldId id="414" r:id="rId22"/>
    <p:sldId id="493" r:id="rId23"/>
    <p:sldId id="494" r:id="rId24"/>
    <p:sldId id="495" r:id="rId25"/>
    <p:sldId id="496" r:id="rId26"/>
    <p:sldId id="497" r:id="rId27"/>
    <p:sldId id="498" r:id="rId28"/>
    <p:sldId id="499" r:id="rId29"/>
    <p:sldId id="510" r:id="rId30"/>
    <p:sldId id="511" r:id="rId31"/>
    <p:sldId id="441" r:id="rId32"/>
    <p:sldId id="512" r:id="rId33"/>
    <p:sldId id="513" r:id="rId34"/>
    <p:sldId id="430" r:id="rId35"/>
    <p:sldId id="428" r:id="rId36"/>
    <p:sldId id="412" r:id="rId37"/>
    <p:sldId id="409" r:id="rId38"/>
    <p:sldId id="413" r:id="rId39"/>
    <p:sldId id="429" r:id="rId40"/>
    <p:sldId id="447" r:id="rId41"/>
    <p:sldId id="514" r:id="rId42"/>
    <p:sldId id="515" r:id="rId43"/>
    <p:sldId id="516" r:id="rId44"/>
    <p:sldId id="517" r:id="rId45"/>
    <p:sldId id="518" r:id="rId46"/>
    <p:sldId id="521" r:id="rId47"/>
    <p:sldId id="522" r:id="rId48"/>
    <p:sldId id="523" r:id="rId49"/>
    <p:sldId id="524" r:id="rId50"/>
    <p:sldId id="525" r:id="rId51"/>
    <p:sldId id="526" r:id="rId52"/>
    <p:sldId id="532" r:id="rId53"/>
    <p:sldId id="533" r:id="rId54"/>
    <p:sldId id="534" r:id="rId55"/>
    <p:sldId id="535" r:id="rId56"/>
    <p:sldId id="536" r:id="rId57"/>
    <p:sldId id="537" r:id="rId58"/>
    <p:sldId id="538" r:id="rId59"/>
    <p:sldId id="539" r:id="rId60"/>
    <p:sldId id="541" r:id="rId61"/>
    <p:sldId id="542" r:id="rId62"/>
    <p:sldId id="543" r:id="rId63"/>
    <p:sldId id="544" r:id="rId64"/>
    <p:sldId id="546" r:id="rId65"/>
    <p:sldId id="547" r:id="rId66"/>
    <p:sldId id="548" r:id="rId67"/>
    <p:sldId id="549" r:id="rId68"/>
    <p:sldId id="550" r:id="rId69"/>
    <p:sldId id="551" r:id="rId70"/>
    <p:sldId id="552" r:id="rId71"/>
    <p:sldId id="572" r:id="rId72"/>
    <p:sldId id="578" r:id="rId73"/>
    <p:sldId id="571" r:id="rId74"/>
    <p:sldId id="579" r:id="rId75"/>
    <p:sldId id="580" r:id="rId76"/>
    <p:sldId id="573" r:id="rId77"/>
    <p:sldId id="554" r:id="rId78"/>
    <p:sldId id="555" r:id="rId79"/>
    <p:sldId id="556" r:id="rId80"/>
    <p:sldId id="557" r:id="rId81"/>
    <p:sldId id="558" r:id="rId82"/>
    <p:sldId id="559" r:id="rId83"/>
    <p:sldId id="560" r:id="rId84"/>
    <p:sldId id="581" r:id="rId85"/>
    <p:sldId id="574" r:id="rId86"/>
    <p:sldId id="575" r:id="rId87"/>
    <p:sldId id="577" r:id="rId88"/>
    <p:sldId id="561" r:id="rId89"/>
    <p:sldId id="562" r:id="rId90"/>
    <p:sldId id="563" r:id="rId91"/>
    <p:sldId id="564" r:id="rId92"/>
    <p:sldId id="317" r:id="rId93"/>
    <p:sldId id="451" r:id="rId94"/>
    <p:sldId id="565" r:id="rId95"/>
    <p:sldId id="566" r:id="rId96"/>
    <p:sldId id="567" r:id="rId97"/>
    <p:sldId id="568" r:id="rId98"/>
    <p:sldId id="569" r:id="rId99"/>
    <p:sldId id="570" r:id="rId100"/>
    <p:sldId id="450" r:id="rId101"/>
    <p:sldId id="482" r:id="rId102"/>
    <p:sldId id="500" r:id="rId103"/>
    <p:sldId id="501" r:id="rId104"/>
    <p:sldId id="502" r:id="rId105"/>
    <p:sldId id="503" r:id="rId106"/>
    <p:sldId id="504" r:id="rId107"/>
    <p:sldId id="505" r:id="rId108"/>
    <p:sldId id="506" r:id="rId109"/>
    <p:sldId id="530" r:id="rId110"/>
    <p:sldId id="528" r:id="rId111"/>
    <p:sldId id="529" r:id="rId112"/>
    <p:sldId id="404" r:id="rId113"/>
    <p:sldId id="264" r:id="rId114"/>
    <p:sldId id="265" r:id="rId115"/>
    <p:sldId id="266" r:id="rId116"/>
    <p:sldId id="462" r:id="rId117"/>
    <p:sldId id="463" r:id="rId118"/>
    <p:sldId id="464" r:id="rId119"/>
    <p:sldId id="470" r:id="rId120"/>
    <p:sldId id="319" r:id="rId121"/>
    <p:sldId id="474" r:id="rId122"/>
    <p:sldId id="301" r:id="rId123"/>
    <p:sldId id="294" r:id="rId124"/>
    <p:sldId id="295" r:id="rId125"/>
    <p:sldId id="296" r:id="rId126"/>
    <p:sldId id="302" r:id="rId127"/>
    <p:sldId id="303" r:id="rId128"/>
    <p:sldId id="339" r:id="rId129"/>
    <p:sldId id="386" r:id="rId130"/>
    <p:sldId id="471" r:id="rId131"/>
    <p:sldId id="472" r:id="rId132"/>
    <p:sldId id="473"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292"/>
          </p14:sldIdLst>
        </p14:section>
        <p14:section name="Cloud Applications" id="{7AE03DFD-9E80-6A40-B3CC-2C2B6C81565F}">
          <p14:sldIdLst>
            <p14:sldId id="508"/>
            <p14:sldId id="509"/>
            <p14:sldId id="414"/>
          </p14:sldIdLst>
        </p14:section>
        <p14:section name="Container Intro" id="{08EEC08D-C836-5C4E-B9C4-28573C0333DE}">
          <p14:sldIdLst>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Lst>
        </p14:section>
        <p14:section name="Kubernetes Concepts" id="{CE0EA03B-B36A-C24F-9E6F-7E4836656720}">
          <p14:sldIdLst>
            <p14:sldId id="430"/>
            <p14:sldId id="428"/>
            <p14:sldId id="412"/>
            <p14:sldId id="409"/>
            <p14:sldId id="413"/>
            <p14:sldId id="429"/>
            <p14:sldId id="447"/>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Helm and CI/CD" id="{45E991AB-FD22-0D42-B6EC-0D31650E484F}">
          <p14:sldIdLst>
            <p14:sldId id="552"/>
            <p14:sldId id="572"/>
            <p14:sldId id="578"/>
            <p14:sldId id="571"/>
            <p14:sldId id="579"/>
            <p14:sldId id="580"/>
            <p14:sldId id="573"/>
            <p14:sldId id="554"/>
            <p14:sldId id="555"/>
            <p14:sldId id="556"/>
            <p14:sldId id="557"/>
            <p14:sldId id="558"/>
            <p14:sldId id="559"/>
            <p14:sldId id="560"/>
            <p14:sldId id="581"/>
            <p14:sldId id="574"/>
            <p14:sldId id="575"/>
            <p14:sldId id="577"/>
            <p14:sldId id="561"/>
            <p14:sldId id="562"/>
            <p14:sldId id="563"/>
            <p14:sldId id="564"/>
          </p14:sldIdLst>
        </p14:section>
        <p14:section name="Wrap-up" id="{01E0257F-799F-F94D-80EF-BCD57C0E41FC}">
          <p14:sldIdLst>
            <p14:sldId id="317"/>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Zhang (OSTC)" initials="AZ(" lastIdx="1" clrIdx="0">
    <p:extLst>
      <p:ext uri="{19B8F6BF-5375-455C-9EA6-DF929625EA0E}">
        <p15:presenceInfo xmlns:p15="http://schemas.microsoft.com/office/powerpoint/2012/main" userId="S::xiazhang@microsoft.com::471feb6d-5a83-439e-af7b-311f4eee2d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p:restoredTop sz="89752" autoAdjust="0"/>
  </p:normalViewPr>
  <p:slideViewPr>
    <p:cSldViewPr snapToGrid="0" snapToObjects="1">
      <p:cViewPr varScale="1">
        <p:scale>
          <a:sx n="57" d="100"/>
          <a:sy n="57" d="100"/>
        </p:scale>
        <p:origin x="1026" y="48"/>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38"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103" Type="http://schemas.openxmlformats.org/officeDocument/2006/relationships/slide" Target="slides/slide85.xml"/><Relationship Id="rId108" Type="http://schemas.openxmlformats.org/officeDocument/2006/relationships/slide" Target="slides/slide90.xml"/><Relationship Id="rId116" Type="http://schemas.openxmlformats.org/officeDocument/2006/relationships/slide" Target="slides/slide98.xml"/><Relationship Id="rId124" Type="http://schemas.openxmlformats.org/officeDocument/2006/relationships/slide" Target="slides/slide106.xml"/><Relationship Id="rId129" Type="http://schemas.openxmlformats.org/officeDocument/2006/relationships/slide" Target="slides/slide111.xml"/><Relationship Id="rId137"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11" Type="http://schemas.openxmlformats.org/officeDocument/2006/relationships/slide" Target="slides/slide93.xml"/><Relationship Id="rId132" Type="http://schemas.openxmlformats.org/officeDocument/2006/relationships/slide" Target="slides/slide1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slide" Target="slides/slide88.xml"/><Relationship Id="rId114" Type="http://schemas.openxmlformats.org/officeDocument/2006/relationships/slide" Target="slides/slide96.xml"/><Relationship Id="rId119" Type="http://schemas.openxmlformats.org/officeDocument/2006/relationships/slide" Target="slides/slide101.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30" Type="http://schemas.openxmlformats.org/officeDocument/2006/relationships/slide" Target="slides/slide112.xml"/><Relationship Id="rId13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presProps" Target="presProps.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3/12/2019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3/12/2019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3/12/2019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3/12/2019 12:23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3/12/2019 12:23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12:24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12:24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Service discovery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Affinity:</a:t>
            </a:r>
          </a:p>
          <a:p>
            <a:r>
              <a:rPr lang="zh-CN" altLang="en-US" sz="1100" dirty="0"/>
              <a:t>可以限制</a:t>
            </a:r>
            <a:r>
              <a:rPr lang="en-US" sz="1100" dirty="0"/>
              <a:t>Pods</a:t>
            </a:r>
            <a:r>
              <a:rPr lang="zh-CN" altLang="en-US" sz="1100" dirty="0"/>
              <a:t>在特定节点上运行，也可以优先调度到特定节点。有几种方式可以实现这个功能，它们都使用选择标签的方式完成。通常情况下这些限制是没必要的，</a:t>
            </a:r>
            <a:r>
              <a:rPr lang="en-US" sz="1100" dirty="0"/>
              <a:t>k8s</a:t>
            </a:r>
            <a:r>
              <a:rPr lang="zh-CN" altLang="en-US" sz="1100" dirty="0"/>
              <a:t>会自动实现合理的调度（例如，</a:t>
            </a:r>
            <a:r>
              <a:rPr lang="en-US" sz="1100" dirty="0"/>
              <a:t>pods</a:t>
            </a:r>
            <a:r>
              <a:rPr lang="zh-CN" altLang="en-US" sz="1100" dirty="0"/>
              <a:t>在集群中调度时，不会被调度到资源不足的节点上）。但是，有些场景下，希望对运行</a:t>
            </a:r>
            <a:r>
              <a:rPr lang="en-US" sz="1100" dirty="0"/>
              <a:t>pod</a:t>
            </a:r>
            <a:r>
              <a:rPr lang="zh-CN" altLang="en-US" sz="1100" dirty="0"/>
              <a:t>的节点进行限制，如需要将</a:t>
            </a:r>
            <a:r>
              <a:rPr lang="en-US" sz="1100" dirty="0"/>
              <a:t>pod</a:t>
            </a:r>
            <a:r>
              <a:rPr lang="zh-CN" altLang="en-US" sz="1100" dirty="0"/>
              <a:t>调度到磁盘为</a:t>
            </a:r>
            <a:r>
              <a:rPr lang="en-US" sz="1100" dirty="0"/>
              <a:t>SSD</a:t>
            </a:r>
            <a:r>
              <a:rPr lang="zh-CN" altLang="en-US" sz="1100" dirty="0"/>
              <a:t>的节点上，或将两个不同的服务但需要经常通信的</a:t>
            </a:r>
            <a:r>
              <a:rPr lang="en-US" sz="1100" dirty="0"/>
              <a:t>pod</a:t>
            </a:r>
            <a:r>
              <a:rPr lang="zh-CN" altLang="en-US" sz="1100" dirty="0"/>
              <a:t>调度到同一个</a:t>
            </a:r>
            <a:r>
              <a:rPr lang="en-US" sz="1100" dirty="0"/>
              <a:t>zone。</a:t>
            </a:r>
          </a:p>
          <a:p>
            <a:endParaRPr lang="en-US" sz="1100" dirty="0"/>
          </a:p>
          <a:p>
            <a:r>
              <a:rPr lang="en-US" sz="1200" b="0" i="0" kern="1200" dirty="0">
                <a:solidFill>
                  <a:schemeClr val="tx1"/>
                </a:solidFill>
                <a:effectLst/>
                <a:latin typeface="+mn-lt"/>
                <a:ea typeface="+mn-ea"/>
                <a:cs typeface="+mn-cs"/>
              </a:rPr>
              <a:t>Service discovery is one of the core functionalities of any container-based environment. Once you have packaged your application and launched it using containers, the next step is making it discoverable to other application containers in your environment or the external world.</a:t>
            </a:r>
            <a:br>
              <a:rPr lang="en-US" sz="1100" dirty="0"/>
            </a:b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3/12/2019 12:23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14</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Docker Swarm, Mesos and Kubernetes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 k8s cluster management API, interacting with </a:t>
            </a:r>
            <a:r>
              <a:rPr lang="en-US" dirty="0" err="1"/>
              <a:t>etcd</a:t>
            </a:r>
            <a:endParaRPr lang="en-US" dirty="0"/>
          </a:p>
          <a:p>
            <a:r>
              <a:rPr lang="en-US" dirty="0"/>
              <a:t>Controller-</a:t>
            </a:r>
            <a:r>
              <a:rPr lang="en-US" dirty="0" err="1"/>
              <a:t>mananager</a:t>
            </a:r>
            <a:r>
              <a:rPr lang="en-US" dirty="0"/>
              <a:t>: all service controllers including storage, network, deployment, service</a:t>
            </a:r>
          </a:p>
          <a:p>
            <a:r>
              <a:rPr lang="en-US" dirty="0" err="1"/>
              <a:t>Kube</a:t>
            </a:r>
            <a:r>
              <a:rPr lang="en-US" dirty="0"/>
              <a:t>-proxy: TCP, UDP traffic forwarding</a:t>
            </a:r>
          </a:p>
        </p:txBody>
      </p:sp>
      <p:sp>
        <p:nvSpPr>
          <p:cNvPr id="4" name="Slide Number Placeholder 3"/>
          <p:cNvSpPr>
            <a:spLocks noGrp="1"/>
          </p:cNvSpPr>
          <p:nvPr>
            <p:ph type="sldNum" sz="quarter" idx="5"/>
          </p:nvPr>
        </p:nvSpPr>
        <p:spPr/>
        <p:txBody>
          <a:bodyPr/>
          <a:lstStyle/>
          <a:p>
            <a:fld id="{3CBF7C1E-0A87-184D-B151-A1E13E28F127}" type="slidenum">
              <a:rPr lang="en-US" smtClean="0"/>
              <a:t>18</a:t>
            </a:fld>
            <a:endParaRPr lang="en-US"/>
          </a:p>
        </p:txBody>
      </p:sp>
    </p:spTree>
    <p:extLst>
      <p:ext uri="{BB962C8B-B14F-4D97-AF65-F5344CB8AC3E}">
        <p14:creationId xmlns:p14="http://schemas.microsoft.com/office/powerpoint/2010/main" val="1851994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pod: the smallest unit that k8s could schedule</a:t>
            </a:r>
          </a:p>
        </p:txBody>
      </p:sp>
      <p:sp>
        <p:nvSpPr>
          <p:cNvPr id="4" name="Slide Number Placeholder 3"/>
          <p:cNvSpPr>
            <a:spLocks noGrp="1"/>
          </p:cNvSpPr>
          <p:nvPr>
            <p:ph type="sldNum" sz="quarter" idx="5"/>
          </p:nvPr>
        </p:nvSpPr>
        <p:spPr/>
        <p:txBody>
          <a:bodyPr/>
          <a:lstStyle/>
          <a:p>
            <a:fld id="{3CBF7C1E-0A87-184D-B151-A1E13E28F127}" type="slidenum">
              <a:rPr lang="en-US" smtClean="0"/>
              <a:t>19</a:t>
            </a:fld>
            <a:endParaRPr lang="en-US"/>
          </a:p>
        </p:txBody>
      </p:sp>
    </p:spTree>
    <p:extLst>
      <p:ext uri="{BB962C8B-B14F-4D97-AF65-F5344CB8AC3E}">
        <p14:creationId xmlns:p14="http://schemas.microsoft.com/office/powerpoint/2010/main" val="2815663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Rating web</a:t>
            </a:r>
          </a:p>
        </p:txBody>
      </p:sp>
      <p:sp>
        <p:nvSpPr>
          <p:cNvPr id="4" name="Slide Number Placeholder 3"/>
          <p:cNvSpPr>
            <a:spLocks noGrp="1"/>
          </p:cNvSpPr>
          <p:nvPr>
            <p:ph type="sldNum" sz="quarter" idx="5"/>
          </p:nvPr>
        </p:nvSpPr>
        <p:spPr/>
        <p:txBody>
          <a:bodyPr/>
          <a:lstStyle/>
          <a:p>
            <a:fld id="{3CBF7C1E-0A87-184D-B151-A1E13E28F127}" type="slidenum">
              <a:rPr lang="en-US" smtClean="0"/>
              <a:t>20</a:t>
            </a:fld>
            <a:endParaRPr lang="en-US"/>
          </a:p>
        </p:txBody>
      </p:sp>
    </p:spTree>
    <p:extLst>
      <p:ext uri="{BB962C8B-B14F-4D97-AF65-F5344CB8AC3E}">
        <p14:creationId xmlns:p14="http://schemas.microsoft.com/office/powerpoint/2010/main" val="3154588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21</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22</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Ingress: HTTP traffic forwarding</a:t>
            </a:r>
          </a:p>
        </p:txBody>
      </p:sp>
      <p:sp>
        <p:nvSpPr>
          <p:cNvPr id="4" name="Slide Number Placeholder 3"/>
          <p:cNvSpPr>
            <a:spLocks noGrp="1"/>
          </p:cNvSpPr>
          <p:nvPr>
            <p:ph type="sldNum" sz="quarter" idx="5"/>
          </p:nvPr>
        </p:nvSpPr>
        <p:spPr/>
        <p:txBody>
          <a:bodyPr/>
          <a:lstStyle/>
          <a:p>
            <a:fld id="{3CBF7C1E-0A87-184D-B151-A1E13E28F127}" type="slidenum">
              <a:rPr lang="en-US" smtClean="0"/>
              <a:t>23</a:t>
            </a:fld>
            <a:endParaRPr lang="en-US"/>
          </a:p>
        </p:txBody>
      </p:sp>
    </p:spTree>
    <p:extLst>
      <p:ext uri="{BB962C8B-B14F-4D97-AF65-F5344CB8AC3E}">
        <p14:creationId xmlns:p14="http://schemas.microsoft.com/office/powerpoint/2010/main" val="310305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505050"/>
                </a:solidFill>
                <a:latin typeface="Segoe UI"/>
                <a:cs typeface="Segoe UI Semibold" panose="020B0702040204020203" pitchFamily="34" charset="0"/>
              </a:rPr>
              <a:t>Work how you want with open-source APIs – </a:t>
            </a:r>
            <a:r>
              <a:rPr lang="en-US" sz="1100" dirty="0" err="1">
                <a:solidFill>
                  <a:srgbClr val="505050"/>
                </a:solidFill>
                <a:latin typeface="Segoe UI"/>
                <a:cs typeface="Segoe UI Semibold" panose="020B0702040204020203" pitchFamily="34" charset="0"/>
              </a:rPr>
              <a:t>kubectl</a:t>
            </a:r>
            <a:r>
              <a:rPr lang="en-US" sz="1100" dirty="0">
                <a:solidFill>
                  <a:srgbClr val="505050"/>
                </a:solidFill>
                <a:latin typeface="Segoe UI"/>
                <a:cs typeface="Segoe UI Semibold" panose="020B0702040204020203" pitchFamily="34" charset="0"/>
              </a:rPr>
              <a:t>, </a:t>
            </a:r>
            <a:r>
              <a:rPr lang="en-US" sz="1100" dirty="0" err="1">
                <a:solidFill>
                  <a:srgbClr val="505050"/>
                </a:solidFill>
                <a:latin typeface="Segoe UI"/>
                <a:cs typeface="Segoe UI Semibold" panose="020B0702040204020203" pitchFamily="34" charset="0"/>
              </a:rPr>
              <a:t>kubernetes</a:t>
            </a:r>
            <a:r>
              <a:rPr lang="en-US" sz="1100" dirty="0">
                <a:solidFill>
                  <a:srgbClr val="505050"/>
                </a:solidFill>
                <a:latin typeface="Segoe UI"/>
                <a:cs typeface="Segoe UI Semibold" panose="020B0702040204020203" pitchFamily="34" charset="0"/>
              </a:rPr>
              <a:t> dashboard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kubectl</a:t>
            </a:r>
            <a:r>
              <a:rPr lang="en-US" sz="1100" b="0" i="0" kern="1200" dirty="0">
                <a:solidFill>
                  <a:schemeClr val="tx1"/>
                </a:solidFill>
                <a:effectLst/>
                <a:latin typeface="Segoe UI Light" pitchFamily="34" charset="0"/>
                <a:ea typeface="+mn-ea"/>
                <a:cs typeface="+mn-cs"/>
              </a:rPr>
              <a:t> – open source tool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3/12/2019 12:23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/bin/</a:t>
            </a:r>
            <a:r>
              <a:rPr lang="en-US" sz="1100" b="0" i="0" kern="1200" dirty="0" err="1">
                <a:solidFill>
                  <a:schemeClr val="tx1"/>
                </a:solidFill>
                <a:effectLst/>
                <a:latin typeface="Segoe UI Light" pitchFamily="34" charset="0"/>
                <a:ea typeface="+mn-ea"/>
                <a:cs typeface="+mn-cs"/>
              </a:rPr>
              <a:t>sh</a:t>
            </a:r>
            <a:r>
              <a:rPr lang="en-US" sz="1100" b="0" i="0" kern="1200" dirty="0">
                <a:solidFill>
                  <a:schemeClr val="tx1"/>
                </a:solidFill>
                <a:effectLst/>
                <a:latin typeface="Segoe UI Light" pitchFamily="34" charset="0"/>
                <a:ea typeface="+mn-ea"/>
                <a:cs typeface="+mn-cs"/>
              </a:rPr>
              <a:t>, -c, /mnt/gitclone.sh https://github.com/andyzhangx/k8s-demo.git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CI: continuous integration</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CD: continuous delivery or continuous deployment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4466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https://azure.microsoft.com/en-us/services/devops/</a:t>
            </a: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6171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17558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3/12/2019 12:23 PM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59</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Wordpress</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mysql</a:t>
            </a:r>
            <a:r>
              <a:rPr lang="en-US" sz="1100" b="0" i="0" kern="1200" dirty="0">
                <a:solidFill>
                  <a:schemeClr val="tx1"/>
                </a:solidFill>
                <a:effectLst/>
                <a:latin typeface="Segoe UI Light" pitchFamily="34" charset="0"/>
                <a:ea typeface="+mn-ea"/>
                <a:cs typeface="+mn-cs"/>
              </a:rPr>
              <a:t> + web + controller + load balancer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Wordpress</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mysql</a:t>
            </a:r>
            <a:r>
              <a:rPr lang="en-US" sz="1100" b="0" i="0" kern="1200" dirty="0">
                <a:solidFill>
                  <a:schemeClr val="tx1"/>
                </a:solidFill>
                <a:effectLst/>
                <a:latin typeface="Segoe UI Light" pitchFamily="34" charset="0"/>
                <a:ea typeface="+mn-ea"/>
                <a:cs typeface="+mn-cs"/>
              </a:rPr>
              <a:t> + web + controller + load balancer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045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80680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4782855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为什么要使用</a:t>
            </a:r>
            <a:r>
              <a:rPr lang="en-US" altLang="zh-CN" sz="900" b="0" i="0" kern="1200" dirty="0">
                <a:solidFill>
                  <a:schemeClr val="tx1"/>
                </a:solidFill>
                <a:effectLst/>
                <a:latin typeface="Segoe UI Light" pitchFamily="34" charset="0"/>
                <a:ea typeface="+mn-ea"/>
                <a:cs typeface="+mn-cs"/>
              </a:rPr>
              <a:t>Docker</a:t>
            </a:r>
            <a:r>
              <a:rPr lang="zh-CN" altLang="en-US" sz="900" b="0" i="0" kern="1200" dirty="0">
                <a:solidFill>
                  <a:schemeClr val="tx1"/>
                </a:solidFill>
                <a:effectLst/>
                <a:latin typeface="Segoe UI Light" pitchFamily="34" charset="0"/>
                <a:ea typeface="+mn-ea"/>
                <a:cs typeface="+mn-cs"/>
              </a:rPr>
              <a:t>容器技术？</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一、快速交付应用程序</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二、更高效的虚拟化</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三、更轻松的迁移和扩展</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四、快速部署也意味着更简单的管理</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3/12/2019 12:23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3/12/2019 12:23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3/12/2019 12:23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12:23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3/12/2019 12:23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3/12/2019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3/12/2019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12/03/2019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3/12/2019</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演讲主题页">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8BD62-A978-6F4F-972C-91830B799E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01" y="-9626"/>
            <a:ext cx="12227359" cy="6885061"/>
          </a:xfrm>
          <a:prstGeom prst="rect">
            <a:avLst/>
          </a:prstGeom>
        </p:spPr>
      </p:pic>
      <p:sp>
        <p:nvSpPr>
          <p:cNvPr id="12" name="文本框 10">
            <a:extLst>
              <a:ext uri="{FF2B5EF4-FFF2-40B4-BE49-F238E27FC236}">
                <a16:creationId xmlns:a16="http://schemas.microsoft.com/office/drawing/2014/main" id="{E4FDFF0A-E21B-1B48-AF13-40B498111FA9}"/>
              </a:ext>
            </a:extLst>
          </p:cNvPr>
          <p:cNvSpPr txBox="1"/>
          <p:nvPr userDrawn="1"/>
        </p:nvSpPr>
        <p:spPr>
          <a:xfrm>
            <a:off x="435775" y="815462"/>
            <a:ext cx="3526158" cy="950709"/>
          </a:xfrm>
          <a:prstGeom prst="rect">
            <a:avLst/>
          </a:prstGeom>
          <a:noFill/>
        </p:spPr>
        <p:txBody>
          <a:bodyPr wrap="none" rtlCol="0">
            <a:spAutoFit/>
          </a:bodyPr>
          <a:lstStyle/>
          <a:p>
            <a:pPr>
              <a:lnSpc>
                <a:spcPts val="3500"/>
              </a:lnSpc>
            </a:pPr>
            <a:r>
              <a:rPr lang="en-US" altLang="zh-CN" sz="2200" dirty="0">
                <a:solidFill>
                  <a:schemeClr val="bg1"/>
                </a:solidFill>
                <a:latin typeface="Segoe UI" panose="020B0502040204020203" pitchFamily="34" charset="0"/>
                <a:ea typeface="微软雅黑" panose="020B0503020204020204" pitchFamily="34" charset="-122"/>
                <a:cs typeface="Segoe UI" panose="020B0502040204020203" pitchFamily="34" charset="0"/>
              </a:rPr>
              <a:t>Microsoft Tech Summit  2018</a:t>
            </a:r>
            <a:br>
              <a:rPr lang="en-US" altLang="zh-CN" sz="2200" dirty="0">
                <a:solidFill>
                  <a:schemeClr val="bg1"/>
                </a:solidFill>
                <a:latin typeface="Segoe UI" panose="020B0502040204020203" pitchFamily="34" charset="0"/>
                <a:ea typeface="微软雅黑" panose="020B0503020204020204" pitchFamily="34" charset="-122"/>
                <a:cs typeface="Segoe UI" panose="020B0502040204020203" pitchFamily="34" charset="0"/>
              </a:rPr>
            </a:br>
            <a:r>
              <a:rPr lang="zh-CN" altLang="en-US" sz="2200" dirty="0">
                <a:solidFill>
                  <a:schemeClr val="bg1"/>
                </a:solidFill>
                <a:latin typeface="Segoe UI Light" panose="020B0502040204020203" pitchFamily="34" charset="0"/>
                <a:ea typeface="微软雅黑" panose="020B0503020204020204" pitchFamily="34" charset="-122"/>
              </a:rPr>
              <a:t>微软技术暨生态大会</a:t>
            </a:r>
          </a:p>
        </p:txBody>
      </p:sp>
      <p:sp>
        <p:nvSpPr>
          <p:cNvPr id="15" name="Text Placeholder 2">
            <a:extLst>
              <a:ext uri="{FF2B5EF4-FFF2-40B4-BE49-F238E27FC236}">
                <a16:creationId xmlns:a16="http://schemas.microsoft.com/office/drawing/2014/main" id="{5D683D0E-A87C-3D48-9FBB-D96C8E96B2DF}"/>
              </a:ext>
            </a:extLst>
          </p:cNvPr>
          <p:cNvSpPr>
            <a:spLocks noGrp="1"/>
          </p:cNvSpPr>
          <p:nvPr>
            <p:ph type="body" sz="quarter" idx="11" hasCustomPrompt="1"/>
          </p:nvPr>
        </p:nvSpPr>
        <p:spPr>
          <a:xfrm>
            <a:off x="433322" y="4356716"/>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演讲者姓名</a:t>
            </a:r>
            <a:endParaRPr lang="en-US" dirty="0"/>
          </a:p>
        </p:txBody>
      </p:sp>
      <p:sp>
        <p:nvSpPr>
          <p:cNvPr id="16" name="Text Placeholder 3">
            <a:extLst>
              <a:ext uri="{FF2B5EF4-FFF2-40B4-BE49-F238E27FC236}">
                <a16:creationId xmlns:a16="http://schemas.microsoft.com/office/drawing/2014/main" id="{E6199107-0683-D849-9535-1EC3F44FF9C3}"/>
              </a:ext>
            </a:extLst>
          </p:cNvPr>
          <p:cNvSpPr>
            <a:spLocks noGrp="1"/>
          </p:cNvSpPr>
          <p:nvPr>
            <p:ph type="body" sz="quarter" idx="12" hasCustomPrompt="1"/>
          </p:nvPr>
        </p:nvSpPr>
        <p:spPr>
          <a:xfrm>
            <a:off x="441342" y="4777794"/>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职务</a:t>
            </a:r>
            <a:endParaRPr lang="en-US" dirty="0"/>
          </a:p>
        </p:txBody>
      </p:sp>
      <p:sp>
        <p:nvSpPr>
          <p:cNvPr id="17" name="Text Placeholder 2">
            <a:extLst>
              <a:ext uri="{FF2B5EF4-FFF2-40B4-BE49-F238E27FC236}">
                <a16:creationId xmlns:a16="http://schemas.microsoft.com/office/drawing/2014/main" id="{434016A3-D933-EC4F-B749-1F1378176E59}"/>
              </a:ext>
            </a:extLst>
          </p:cNvPr>
          <p:cNvSpPr>
            <a:spLocks noGrp="1"/>
          </p:cNvSpPr>
          <p:nvPr>
            <p:ph type="body" sz="quarter" idx="13" hasCustomPrompt="1"/>
          </p:nvPr>
        </p:nvSpPr>
        <p:spPr>
          <a:xfrm>
            <a:off x="441342" y="3228878"/>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课程代码</a:t>
            </a:r>
            <a:endParaRPr lang="en-US" dirty="0"/>
          </a:p>
        </p:txBody>
      </p:sp>
      <p:sp>
        <p:nvSpPr>
          <p:cNvPr id="4" name="Text Placeholder 3">
            <a:extLst>
              <a:ext uri="{FF2B5EF4-FFF2-40B4-BE49-F238E27FC236}">
                <a16:creationId xmlns:a16="http://schemas.microsoft.com/office/drawing/2014/main" id="{50DF281C-7DFF-9D4C-9B71-BB7C9AF714AB}"/>
              </a:ext>
            </a:extLst>
          </p:cNvPr>
          <p:cNvSpPr>
            <a:spLocks noGrp="1"/>
          </p:cNvSpPr>
          <p:nvPr>
            <p:ph type="body" sz="quarter" idx="14" hasCustomPrompt="1"/>
          </p:nvPr>
        </p:nvSpPr>
        <p:spPr>
          <a:xfrm>
            <a:off x="441342" y="2368385"/>
            <a:ext cx="10519618" cy="673198"/>
          </a:xfrm>
        </p:spPr>
        <p:txBody>
          <a:bodyPr>
            <a:noAutofit/>
          </a:bodyPr>
          <a:lstStyle>
            <a:lvl1pPr marL="0" indent="0">
              <a:buNone/>
              <a:defRPr sz="4400">
                <a:solidFill>
                  <a:srgbClr val="0070C0"/>
                </a:solidFill>
                <a:latin typeface="Microsoft YaHei" panose="020B0503020204020204" pitchFamily="34" charset="-122"/>
                <a:ea typeface="Microsoft YaHei" panose="020B0503020204020204" pitchFamily="34" charset="-122"/>
              </a:defRPr>
            </a:lvl1pPr>
            <a:lvl2pPr marL="457200" indent="0">
              <a:buNone/>
              <a:defRPr sz="4400">
                <a:solidFill>
                  <a:srgbClr val="0070C0"/>
                </a:solidFill>
                <a:latin typeface="Microsoft YaHei" panose="020B0503020204020204" pitchFamily="34" charset="-122"/>
                <a:ea typeface="Microsoft YaHei" panose="020B0503020204020204" pitchFamily="34" charset="-122"/>
              </a:defRPr>
            </a:lvl2pPr>
            <a:lvl3pPr marL="914400" indent="0">
              <a:buNone/>
              <a:defRPr sz="4400">
                <a:solidFill>
                  <a:srgbClr val="0070C0"/>
                </a:solidFill>
                <a:latin typeface="Microsoft YaHei" panose="020B0503020204020204" pitchFamily="34" charset="-122"/>
                <a:ea typeface="Microsoft YaHei" panose="020B0503020204020204" pitchFamily="34" charset="-122"/>
              </a:defRPr>
            </a:lvl3pPr>
            <a:lvl4pPr marL="1371600" indent="0">
              <a:buNone/>
              <a:defRPr sz="4400">
                <a:solidFill>
                  <a:srgbClr val="0070C0"/>
                </a:solidFill>
                <a:latin typeface="Microsoft YaHei" panose="020B0503020204020204" pitchFamily="34" charset="-122"/>
                <a:ea typeface="Microsoft YaHei" panose="020B0503020204020204" pitchFamily="34" charset="-122"/>
              </a:defRPr>
            </a:lvl4pPr>
            <a:lvl5pPr marL="1828800" indent="0">
              <a:buNone/>
              <a:defRPr sz="4400">
                <a:solidFill>
                  <a:srgbClr val="0070C0"/>
                </a:solidFill>
                <a:latin typeface="Microsoft YaHei" panose="020B0503020204020204" pitchFamily="34" charset="-122"/>
                <a:ea typeface="Microsoft YaHei" panose="020B0503020204020204" pitchFamily="34" charset="-122"/>
              </a:defRPr>
            </a:lvl5pPr>
          </a:lstStyle>
          <a:p>
            <a:pPr lvl="0"/>
            <a:r>
              <a:rPr lang="zh-CN" altLang="en-US" dirty="0"/>
              <a:t>演讲主题</a:t>
            </a:r>
            <a:endParaRPr lang="en-US" dirty="0"/>
          </a:p>
        </p:txBody>
      </p:sp>
    </p:spTree>
    <p:extLst>
      <p:ext uri="{BB962C8B-B14F-4D97-AF65-F5344CB8AC3E}">
        <p14:creationId xmlns:p14="http://schemas.microsoft.com/office/powerpoint/2010/main" val="3315011592"/>
      </p:ext>
    </p:extLst>
  </p:cSld>
  <p:clrMapOvr>
    <a:masterClrMapping/>
  </p:clrMapOvr>
  <p:extLst mod="1">
    <p:ext uri="{DCECCB84-F9BA-43D5-87BE-67443E8EF086}">
      <p15:sldGuideLst xmlns:p15="http://schemas.microsoft.com/office/powerpoint/2012/main"/>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深色背景">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3" y="2"/>
            <a:ext cx="12193435" cy="6858000"/>
          </a:xfrm>
          <a:prstGeom prst="rect">
            <a:avLst/>
          </a:prstGeom>
        </p:spPr>
      </p:pic>
    </p:spTree>
    <p:extLst>
      <p:ext uri="{BB962C8B-B14F-4D97-AF65-F5344CB8AC3E}">
        <p14:creationId xmlns:p14="http://schemas.microsoft.com/office/powerpoint/2010/main" val="21863766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3/12/2019</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3/12/2019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3/12/2019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9" Type="http://schemas.openxmlformats.org/officeDocument/2006/relationships/slideLayout" Target="../slideLayouts/slideLayout361.xml"/><Relationship Id="rId3" Type="http://schemas.openxmlformats.org/officeDocument/2006/relationships/slideLayout" Target="../slideLayouts/slideLayout325.xml"/><Relationship Id="rId21" Type="http://schemas.openxmlformats.org/officeDocument/2006/relationships/slideLayout" Target="../slideLayouts/slideLayout343.xml"/><Relationship Id="rId34" Type="http://schemas.openxmlformats.org/officeDocument/2006/relationships/slideLayout" Target="../slideLayouts/slideLayout356.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40" Type="http://schemas.openxmlformats.org/officeDocument/2006/relationships/theme" Target="../theme/theme17.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slideLayout" Target="../slideLayouts/slideLayout35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3" Type="http://schemas.openxmlformats.org/officeDocument/2006/relationships/slideLayout" Target="../slideLayouts/slideLayout364.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0" Type="http://schemas.openxmlformats.org/officeDocument/2006/relationships/slideLayout" Target="../slideLayouts/slideLayout371.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tags" Target="../tags/tag9.xml"/><Relationship Id="rId21" Type="http://schemas.openxmlformats.org/officeDocument/2006/relationships/slideLayout" Target="../slideLayouts/slideLayout108.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55" Type="http://schemas.openxmlformats.org/officeDocument/2006/relationships/tags" Target="../tags/tag25.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61" Type="http://schemas.openxmlformats.org/officeDocument/2006/relationships/tags" Target="../tags/tag31.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3/12/2019</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 id="2147484247" r:id="rId38"/>
    <p:sldLayoutId id="2147484248" r:id="rId3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12/03/2019</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12/03/2019</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0.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chart" Target="../charts/chart1.xml"/><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37.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chart" Target="../charts/chart2.xml"/><Relationship Id="rId9" Type="http://schemas.openxmlformats.org/officeDocument/2006/relationships/image" Target="../media/image5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4.xml"/></Relationships>
</file>

<file path=ppt/slides/_rels/slide10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293.xml"/><Relationship Id="rId1" Type="http://schemas.openxmlformats.org/officeDocument/2006/relationships/themeOverride" Target="../theme/themeOverride7.xml"/></Relationships>
</file>

<file path=ppt/slides/_rels/slide10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7.xml"/><Relationship Id="rId1" Type="http://schemas.openxmlformats.org/officeDocument/2006/relationships/slideLayout" Target="../slideLayouts/slideLayout139.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11.xml"/><Relationship Id="rId1" Type="http://schemas.openxmlformats.org/officeDocument/2006/relationships/themeOverride" Target="../theme/themeOverride8.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0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notesSlide" Target="../notesSlides/notesSlide99.xml"/><Relationship Id="rId7" Type="http://schemas.openxmlformats.org/officeDocument/2006/relationships/image" Target="../media/image211.png"/><Relationship Id="rId2" Type="http://schemas.openxmlformats.org/officeDocument/2006/relationships/slideLayout" Target="../slideLayouts/slideLayout111.xml"/><Relationship Id="rId1" Type="http://schemas.openxmlformats.org/officeDocument/2006/relationships/themeOverride" Target="../theme/themeOverride9.xml"/><Relationship Id="rId6" Type="http://schemas.openxmlformats.org/officeDocument/2006/relationships/image" Target="../media/image210.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image" Target="../media/image21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0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0.xml"/><Relationship Id="rId1" Type="http://schemas.openxmlformats.org/officeDocument/2006/relationships/slideLayout" Target="../slideLayouts/slideLayout139.xml"/></Relationships>
</file>

<file path=ppt/slides/_rels/slide1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337.xml"/><Relationship Id="rId5" Type="http://schemas.openxmlformats.org/officeDocument/2006/relationships/image" Target="../media/image63.svg"/><Relationship Id="rId4" Type="http://schemas.openxmlformats.org/officeDocument/2006/relationships/image" Target="../media/image62.png"/></Relationships>
</file>

<file path=ppt/slides/_rels/slide11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1.xml"/><Relationship Id="rId1" Type="http://schemas.openxmlformats.org/officeDocument/2006/relationships/slideLayout" Target="../slideLayouts/slideLayout129.xml"/></Relationships>
</file>

<file path=ppt/slides/_rels/slide111.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02.xml"/><Relationship Id="rId1" Type="http://schemas.openxmlformats.org/officeDocument/2006/relationships/slideLayout" Target="../slideLayouts/slideLayout12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12.xml"/><Relationship Id="rId3" Type="http://schemas.openxmlformats.org/officeDocument/2006/relationships/image" Target="../media/image51.jpeg"/><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1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microsoft.com/office/2007/relationships/hdphoto" Target="../media/hdphoto2.wdp"/><Relationship Id="rId10" Type="http://schemas.openxmlformats.org/officeDocument/2006/relationships/slide" Target="slide72.xml"/><Relationship Id="rId4" Type="http://schemas.openxmlformats.org/officeDocument/2006/relationships/image" Target="../media/image64.png"/><Relationship Id="rId9" Type="http://schemas.openxmlformats.org/officeDocument/2006/relationships/slide" Target="slide71.xml"/><Relationship Id="rId14" Type="http://schemas.openxmlformats.org/officeDocument/2006/relationships/slide" Target="slide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37.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4.xml"/><Relationship Id="rId1" Type="http://schemas.openxmlformats.org/officeDocument/2006/relationships/slideLayout" Target="../slideLayouts/slideLayout337.xml"/></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3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2.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6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51.jpeg"/><Relationship Id="rId9" Type="http://schemas.openxmlformats.org/officeDocument/2006/relationships/slide" Target="slide71.xml"/><Relationship Id="rId1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2.xml"/></Relationships>
</file>

<file path=ppt/slides/_rels/slide2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3.xml"/><Relationship Id="rId12" Type="http://schemas.openxmlformats.org/officeDocument/2006/relationships/slide" Target="slide64.xml"/><Relationship Id="rId2" Type="http://schemas.openxmlformats.org/officeDocument/2006/relationships/notesSlide" Target="../notesSlides/notesSlide22.xml"/><Relationship Id="rId1" Type="http://schemas.openxmlformats.org/officeDocument/2006/relationships/slideLayout" Target="../slideLayouts/slideLayout337.xml"/><Relationship Id="rId6" Type="http://schemas.openxmlformats.org/officeDocument/2006/relationships/image" Target="../media/image54.svg"/><Relationship Id="rId11" Type="http://schemas.openxmlformats.org/officeDocument/2006/relationships/slide" Target="slide24.xml"/><Relationship Id="rId5" Type="http://schemas.openxmlformats.org/officeDocument/2006/relationships/image" Target="../media/image53.png"/><Relationship Id="rId10" Type="http://schemas.openxmlformats.org/officeDocument/2006/relationships/slide" Target="slide69.xml"/><Relationship Id="rId4" Type="http://schemas.openxmlformats.org/officeDocument/2006/relationships/image" Target="../media/image52.tiff"/><Relationship Id="rId9" Type="http://schemas.openxmlformats.org/officeDocument/2006/relationships/slide" Target="slide72.xml"/></Relationships>
</file>

<file path=ppt/slides/_rels/slide2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3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6.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4.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27.xml"/><Relationship Id="rId7" Type="http://schemas.openxmlformats.org/officeDocument/2006/relationships/image" Target="../media/image54.svg"/><Relationship Id="rId12" Type="http://schemas.openxmlformats.org/officeDocument/2006/relationships/slide" Target="slide24.xml"/><Relationship Id="rId2" Type="http://schemas.openxmlformats.org/officeDocument/2006/relationships/notesSlide" Target="../notesSlides/notesSlide25.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51.jpeg"/><Relationship Id="rId9" Type="http://schemas.openxmlformats.org/officeDocument/2006/relationships/slide" Target="slide71.xml"/><Relationship Id="rId14" Type="http://schemas.openxmlformats.org/officeDocument/2006/relationships/slide" Target="slide3.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7.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26.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71.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69.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3.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72.xml"/></Relationships>
</file>

<file path=ppt/slides/_rels/slide29.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image" Target="../media/image102.svg"/><Relationship Id="rId3" Type="http://schemas.openxmlformats.org/officeDocument/2006/relationships/slide" Target="slide27.xml"/><Relationship Id="rId7" Type="http://schemas.openxmlformats.org/officeDocument/2006/relationships/slide" Target="slide71.xml"/><Relationship Id="rId12"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337.xml"/><Relationship Id="rId6" Type="http://schemas.openxmlformats.org/officeDocument/2006/relationships/slide" Target="slide69.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73.xml"/><Relationship Id="rId1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3.xml"/><Relationship Id="rId12" Type="http://schemas.openxmlformats.org/officeDocument/2006/relationships/slide" Target="slide64.xml"/><Relationship Id="rId2" Type="http://schemas.openxmlformats.org/officeDocument/2006/relationships/notesSlide" Target="../notesSlides/notesSlide2.xml"/><Relationship Id="rId1" Type="http://schemas.openxmlformats.org/officeDocument/2006/relationships/slideLayout" Target="../slideLayouts/slideLayout337.xml"/><Relationship Id="rId6" Type="http://schemas.openxmlformats.org/officeDocument/2006/relationships/image" Target="../media/image54.svg"/><Relationship Id="rId11" Type="http://schemas.openxmlformats.org/officeDocument/2006/relationships/slide" Target="slide65.xml"/><Relationship Id="rId5" Type="http://schemas.openxmlformats.org/officeDocument/2006/relationships/image" Target="../media/image53.png"/><Relationship Id="rId10" Type="http://schemas.openxmlformats.org/officeDocument/2006/relationships/slide" Target="slide69.xml"/><Relationship Id="rId4" Type="http://schemas.openxmlformats.org/officeDocument/2006/relationships/image" Target="../media/image52.tiff"/><Relationship Id="rId9" Type="http://schemas.openxmlformats.org/officeDocument/2006/relationships/slide" Target="slide72.xml"/></Relationships>
</file>

<file path=ppt/slides/_rels/slide30.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7.xml"/><Relationship Id="rId7" Type="http://schemas.openxmlformats.org/officeDocument/2006/relationships/image" Target="../media/image98.svg"/><Relationship Id="rId2" Type="http://schemas.openxmlformats.org/officeDocument/2006/relationships/notesSlide" Target="../notesSlides/notesSlide28.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slide" Target="slide73.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105.tiff"/><Relationship Id="rId9" Type="http://schemas.openxmlformats.org/officeDocument/2006/relationships/slide" Target="slide71.xml"/></Relationships>
</file>

<file path=ppt/slides/_rels/slide3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27.xml"/><Relationship Id="rId7" Type="http://schemas.openxmlformats.org/officeDocument/2006/relationships/slide" Target="slide71.xml"/><Relationship Id="rId2" Type="http://schemas.openxmlformats.org/officeDocument/2006/relationships/notesSlide" Target="../notesSlides/notesSlide29.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3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27.xml"/><Relationship Id="rId7" Type="http://schemas.openxmlformats.org/officeDocument/2006/relationships/slide" Target="slide71.xml"/><Relationship Id="rId2" Type="http://schemas.openxmlformats.org/officeDocument/2006/relationships/notesSlide" Target="../notesSlides/notesSlide30.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3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slide" Target="slide27.xml"/><Relationship Id="rId7" Type="http://schemas.openxmlformats.org/officeDocument/2006/relationships/slide" Target="slide69.xml"/><Relationship Id="rId2" Type="http://schemas.openxmlformats.org/officeDocument/2006/relationships/notesSlide" Target="../notesSlides/notesSlide31.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73.xml"/><Relationship Id="rId4" Type="http://schemas.openxmlformats.org/officeDocument/2006/relationships/image" Target="../media/image106.png"/><Relationship Id="rId9" Type="http://schemas.openxmlformats.org/officeDocument/2006/relationships/slide" Target="slide72.xml"/></Relationships>
</file>

<file path=ppt/slides/_rels/slide34.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slide" Target="slide69.xml"/><Relationship Id="rId3" Type="http://schemas.openxmlformats.org/officeDocument/2006/relationships/slide" Target="slide27.xml"/><Relationship Id="rId7" Type="http://schemas.openxmlformats.org/officeDocument/2006/relationships/image" Target="../media/image97.png"/><Relationship Id="rId12" Type="http://schemas.openxmlformats.org/officeDocument/2006/relationships/image" Target="../media/image113.svg"/><Relationship Id="rId2" Type="http://schemas.openxmlformats.org/officeDocument/2006/relationships/notesSlide" Target="../notesSlides/notesSlide32.xml"/><Relationship Id="rId16" Type="http://schemas.openxmlformats.org/officeDocument/2006/relationships/slide" Target="slide73.xml"/><Relationship Id="rId1" Type="http://schemas.openxmlformats.org/officeDocument/2006/relationships/slideLayout" Target="../slideLayouts/slideLayout337.xml"/><Relationship Id="rId6" Type="http://schemas.openxmlformats.org/officeDocument/2006/relationships/image" Target="../media/image109.svg"/><Relationship Id="rId11" Type="http://schemas.openxmlformats.org/officeDocument/2006/relationships/image" Target="../media/image112.png"/><Relationship Id="rId5" Type="http://schemas.openxmlformats.org/officeDocument/2006/relationships/image" Target="../media/image108.png"/><Relationship Id="rId15" Type="http://schemas.openxmlformats.org/officeDocument/2006/relationships/slide" Target="slide72.xml"/><Relationship Id="rId10" Type="http://schemas.openxmlformats.org/officeDocument/2006/relationships/image" Target="../media/image111.svg"/><Relationship Id="rId4" Type="http://schemas.openxmlformats.org/officeDocument/2006/relationships/hyperlink" Target="https://github.com/Azure/aks-engine" TargetMode="External"/><Relationship Id="rId9" Type="http://schemas.openxmlformats.org/officeDocument/2006/relationships/image" Target="../media/image110.png"/><Relationship Id="rId14" Type="http://schemas.openxmlformats.org/officeDocument/2006/relationships/slide" Target="slide71.xml"/></Relationships>
</file>

<file path=ppt/slides/_rels/slide35.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3.xml"/><Relationship Id="rId12" Type="http://schemas.openxmlformats.org/officeDocument/2006/relationships/slide" Target="slide64.xml"/><Relationship Id="rId2" Type="http://schemas.openxmlformats.org/officeDocument/2006/relationships/notesSlide" Target="../notesSlides/notesSlide33.xml"/><Relationship Id="rId1" Type="http://schemas.openxmlformats.org/officeDocument/2006/relationships/slideLayout" Target="../slideLayouts/slideLayout337.xml"/><Relationship Id="rId6" Type="http://schemas.openxmlformats.org/officeDocument/2006/relationships/image" Target="../media/image54.svg"/><Relationship Id="rId11" Type="http://schemas.openxmlformats.org/officeDocument/2006/relationships/slide" Target="slide65.xml"/><Relationship Id="rId5" Type="http://schemas.openxmlformats.org/officeDocument/2006/relationships/image" Target="../media/image53.png"/><Relationship Id="rId10" Type="http://schemas.openxmlformats.org/officeDocument/2006/relationships/slide" Target="slide35.xml"/><Relationship Id="rId4" Type="http://schemas.openxmlformats.org/officeDocument/2006/relationships/image" Target="../media/image52.tiff"/><Relationship Id="rId9" Type="http://schemas.openxmlformats.org/officeDocument/2006/relationships/slide" Target="slide47.xml"/></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8.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4.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43.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35.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3.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47.xml"/></Relationships>
</file>

<file path=ppt/slides/_rels/slide3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slide" Target="slide47.xml"/><Relationship Id="rId12" Type="http://schemas.openxmlformats.org/officeDocument/2006/relationships/image" Target="../media/image117.svg"/><Relationship Id="rId2" Type="http://schemas.openxmlformats.org/officeDocument/2006/relationships/notesSlide" Target="../notesSlides/notesSlide35.xml"/><Relationship Id="rId1" Type="http://schemas.openxmlformats.org/officeDocument/2006/relationships/slideLayout" Target="../slideLayouts/slideLayout337.xml"/><Relationship Id="rId6" Type="http://schemas.openxmlformats.org/officeDocument/2006/relationships/slide" Target="slide43.xml"/><Relationship Id="rId11" Type="http://schemas.openxmlformats.org/officeDocument/2006/relationships/image" Target="../media/image116.png"/><Relationship Id="rId5" Type="http://schemas.openxmlformats.org/officeDocument/2006/relationships/slide" Target="slide35.xml"/><Relationship Id="rId10" Type="http://schemas.openxmlformats.org/officeDocument/2006/relationships/image" Target="../media/image115.svg"/><Relationship Id="rId4" Type="http://schemas.openxmlformats.org/officeDocument/2006/relationships/image" Target="../media/image98.svg"/><Relationship Id="rId9" Type="http://schemas.openxmlformats.org/officeDocument/2006/relationships/image" Target="../media/image114.png"/><Relationship Id="rId14" Type="http://schemas.openxmlformats.org/officeDocument/2006/relationships/image" Target="../media/image119.svg"/></Relationships>
</file>

<file path=ppt/slides/_rels/slide38.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36.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39.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06.png"/><Relationship Id="rId7" Type="http://schemas.openxmlformats.org/officeDocument/2006/relationships/slide" Target="slide43.xml"/><Relationship Id="rId2" Type="http://schemas.openxmlformats.org/officeDocument/2006/relationships/notesSlide" Target="../notesSlides/notesSlide37.xml"/><Relationship Id="rId1" Type="http://schemas.openxmlformats.org/officeDocument/2006/relationships/slideLayout" Target="../slideLayouts/slideLayout337.xml"/><Relationship Id="rId6" Type="http://schemas.openxmlformats.org/officeDocument/2006/relationships/slide" Target="slide3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9.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slide" Target="slide47.xml"/><Relationship Id="rId3" Type="http://schemas.openxmlformats.org/officeDocument/2006/relationships/image" Target="../media/image120.png"/><Relationship Id="rId7" Type="http://schemas.openxmlformats.org/officeDocument/2006/relationships/image" Target="../media/image122.png"/><Relationship Id="rId12" Type="http://schemas.openxmlformats.org/officeDocument/2006/relationships/slide" Target="slide43.xml"/><Relationship Id="rId2" Type="http://schemas.openxmlformats.org/officeDocument/2006/relationships/notesSlide" Target="../notesSlides/notesSlide38.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slide" Target="slide35.xml"/><Relationship Id="rId5" Type="http://schemas.openxmlformats.org/officeDocument/2006/relationships/image" Target="../media/image97.png"/><Relationship Id="rId10" Type="http://schemas.openxmlformats.org/officeDocument/2006/relationships/image" Target="../media/image125.svg"/><Relationship Id="rId4" Type="http://schemas.openxmlformats.org/officeDocument/2006/relationships/image" Target="../media/image121.svg"/><Relationship Id="rId9" Type="http://schemas.openxmlformats.org/officeDocument/2006/relationships/image" Target="../media/image124.png"/><Relationship Id="rId14" Type="http://schemas.openxmlformats.org/officeDocument/2006/relationships/slide" Target="slide73.xml"/></Relationships>
</file>

<file path=ppt/slides/_rels/slide41.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39.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4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40.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4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4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35.xml"/><Relationship Id="rId5" Type="http://schemas.openxmlformats.org/officeDocument/2006/relationships/image" Target="../media/image52.tiff"/><Relationship Id="rId10" Type="http://schemas.openxmlformats.org/officeDocument/2006/relationships/slide" Target="slide47.xml"/><Relationship Id="rId4" Type="http://schemas.openxmlformats.org/officeDocument/2006/relationships/image" Target="../media/image51.jpeg"/><Relationship Id="rId9" Type="http://schemas.openxmlformats.org/officeDocument/2006/relationships/slide" Target="slide43.xml"/><Relationship Id="rId14" Type="http://schemas.openxmlformats.org/officeDocument/2006/relationships/slide" Target="slide3.xml"/></Relationships>
</file>

<file path=ppt/slides/_rels/slide4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42.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47.xml"/><Relationship Id="rId1" Type="http://schemas.openxmlformats.org/officeDocument/2006/relationships/slideLayout" Target="../slideLayouts/slideLayout337.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43.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35.xml"/><Relationship Id="rId30" Type="http://schemas.openxmlformats.org/officeDocument/2006/relationships/slide" Target="slide73.xml"/></Relationships>
</file>

<file path=ppt/slides/_rels/slide45.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slide" Target="slide47.xml"/><Relationship Id="rId12" Type="http://schemas.openxmlformats.org/officeDocument/2006/relationships/image" Target="../media/image129.svg"/><Relationship Id="rId2" Type="http://schemas.openxmlformats.org/officeDocument/2006/relationships/notesSlide" Target="../notesSlides/notesSlide43.xml"/><Relationship Id="rId1" Type="http://schemas.openxmlformats.org/officeDocument/2006/relationships/slideLayout" Target="../slideLayouts/slideLayout337.xml"/><Relationship Id="rId6" Type="http://schemas.openxmlformats.org/officeDocument/2006/relationships/slide" Target="slide43.xml"/><Relationship Id="rId11" Type="http://schemas.openxmlformats.org/officeDocument/2006/relationships/image" Target="../media/image128.png"/><Relationship Id="rId5" Type="http://schemas.openxmlformats.org/officeDocument/2006/relationships/slide" Target="slide35.xml"/><Relationship Id="rId10" Type="http://schemas.openxmlformats.org/officeDocument/2006/relationships/image" Target="../media/image127.svg"/><Relationship Id="rId4" Type="http://schemas.openxmlformats.org/officeDocument/2006/relationships/image" Target="../media/image98.svg"/><Relationship Id="rId9" Type="http://schemas.openxmlformats.org/officeDocument/2006/relationships/image" Target="../media/image126.png"/><Relationship Id="rId14" Type="http://schemas.openxmlformats.org/officeDocument/2006/relationships/image" Target="../media/image119.svg"/></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06.png"/><Relationship Id="rId7" Type="http://schemas.openxmlformats.org/officeDocument/2006/relationships/slide" Target="slide43.xml"/><Relationship Id="rId2" Type="http://schemas.openxmlformats.org/officeDocument/2006/relationships/notesSlide" Target="../notesSlides/notesSlide44.xml"/><Relationship Id="rId1" Type="http://schemas.openxmlformats.org/officeDocument/2006/relationships/slideLayout" Target="../slideLayouts/slideLayout337.xml"/><Relationship Id="rId6" Type="http://schemas.openxmlformats.org/officeDocument/2006/relationships/slide" Target="slide3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4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131.svg"/><Relationship Id="rId12" Type="http://schemas.openxmlformats.org/officeDocument/2006/relationships/slide" Target="slide65.xml"/><Relationship Id="rId2" Type="http://schemas.openxmlformats.org/officeDocument/2006/relationships/notesSlide" Target="../notesSlides/notesSlide45.xml"/><Relationship Id="rId1" Type="http://schemas.openxmlformats.org/officeDocument/2006/relationships/slideLayout" Target="../slideLayouts/slideLayout337.xml"/><Relationship Id="rId6" Type="http://schemas.openxmlformats.org/officeDocument/2006/relationships/image" Target="../media/image130.png"/><Relationship Id="rId11" Type="http://schemas.openxmlformats.org/officeDocument/2006/relationships/slide" Target="slide35.xml"/><Relationship Id="rId5" Type="http://schemas.openxmlformats.org/officeDocument/2006/relationships/image" Target="../media/image52.tiff"/><Relationship Id="rId10" Type="http://schemas.openxmlformats.org/officeDocument/2006/relationships/slide" Target="slide47.xml"/><Relationship Id="rId4" Type="http://schemas.openxmlformats.org/officeDocument/2006/relationships/image" Target="../media/image51.jpeg"/><Relationship Id="rId9" Type="http://schemas.openxmlformats.org/officeDocument/2006/relationships/slide" Target="slide43.xml"/><Relationship Id="rId14" Type="http://schemas.openxmlformats.org/officeDocument/2006/relationships/slide" Target="slide3.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3.svg"/><Relationship Id="rId2" Type="http://schemas.openxmlformats.org/officeDocument/2006/relationships/notesSlide" Target="../notesSlides/notesSlide46.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47.xml"/><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2.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43.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35.xml"/><Relationship Id="rId30" Type="http://schemas.openxmlformats.org/officeDocument/2006/relationships/slide" Target="slide73.xml"/></Relationships>
</file>

<file path=ppt/slides/_rels/slide49.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slide" Target="slide47.xml"/><Relationship Id="rId3" Type="http://schemas.openxmlformats.org/officeDocument/2006/relationships/image" Target="../media/image97.png"/><Relationship Id="rId7" Type="http://schemas.openxmlformats.org/officeDocument/2006/relationships/image" Target="../media/image136.png"/><Relationship Id="rId12" Type="http://schemas.openxmlformats.org/officeDocument/2006/relationships/slide" Target="slide43.xml"/><Relationship Id="rId2" Type="http://schemas.openxmlformats.org/officeDocument/2006/relationships/notesSlide" Target="../notesSlides/notesSlide47.xml"/><Relationship Id="rId1" Type="http://schemas.openxmlformats.org/officeDocument/2006/relationships/slideLayout" Target="../slideLayouts/slideLayout337.xml"/><Relationship Id="rId6" Type="http://schemas.openxmlformats.org/officeDocument/2006/relationships/image" Target="../media/image135.svg"/><Relationship Id="rId11" Type="http://schemas.openxmlformats.org/officeDocument/2006/relationships/slide" Target="slide35.xml"/><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98.svg"/><Relationship Id="rId9" Type="http://schemas.openxmlformats.org/officeDocument/2006/relationships/image" Target="../media/image138.png"/><Relationship Id="rId14" Type="http://schemas.openxmlformats.org/officeDocument/2006/relationships/slide" Target="slide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7.xml"/></Relationships>
</file>

<file path=ppt/slides/_rels/slide50.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46.png"/><Relationship Id="rId18" Type="http://schemas.openxmlformats.org/officeDocument/2006/relationships/slide" Target="slide43.xml"/><Relationship Id="rId3" Type="http://schemas.openxmlformats.org/officeDocument/2006/relationships/image" Target="../media/image140.jpg"/><Relationship Id="rId21" Type="http://schemas.openxmlformats.org/officeDocument/2006/relationships/image" Target="../media/image150.tiff"/><Relationship Id="rId7" Type="http://schemas.openxmlformats.org/officeDocument/2006/relationships/image" Target="../media/image97.png"/><Relationship Id="rId12" Type="http://schemas.openxmlformats.org/officeDocument/2006/relationships/image" Target="../media/image145.svg"/><Relationship Id="rId17" Type="http://schemas.openxmlformats.org/officeDocument/2006/relationships/slide" Target="slide35.xml"/><Relationship Id="rId2" Type="http://schemas.openxmlformats.org/officeDocument/2006/relationships/notesSlide" Target="../notesSlides/notesSlide48.xml"/><Relationship Id="rId16" Type="http://schemas.openxmlformats.org/officeDocument/2006/relationships/image" Target="../media/image149.svg"/><Relationship Id="rId20" Type="http://schemas.openxmlformats.org/officeDocument/2006/relationships/slide" Target="slide73.xml"/><Relationship Id="rId1" Type="http://schemas.openxmlformats.org/officeDocument/2006/relationships/slideLayout" Target="../slideLayouts/slideLayout337.xml"/><Relationship Id="rId6" Type="http://schemas.openxmlformats.org/officeDocument/2006/relationships/image" Target="../media/image52.tiff"/><Relationship Id="rId11" Type="http://schemas.openxmlformats.org/officeDocument/2006/relationships/image" Target="../media/image144.png"/><Relationship Id="rId5" Type="http://schemas.openxmlformats.org/officeDocument/2006/relationships/image" Target="../media/image141.png"/><Relationship Id="rId15" Type="http://schemas.openxmlformats.org/officeDocument/2006/relationships/image" Target="../media/image148.png"/><Relationship Id="rId10" Type="http://schemas.openxmlformats.org/officeDocument/2006/relationships/image" Target="../media/image143.svg"/><Relationship Id="rId19" Type="http://schemas.openxmlformats.org/officeDocument/2006/relationships/slide" Target="slide47.xml"/><Relationship Id="rId4" Type="http://schemas.openxmlformats.org/officeDocument/2006/relationships/image" Target="../media/image93.png"/><Relationship Id="rId9" Type="http://schemas.openxmlformats.org/officeDocument/2006/relationships/image" Target="../media/image142.png"/><Relationship Id="rId14" Type="http://schemas.openxmlformats.org/officeDocument/2006/relationships/image" Target="../media/image147.svg"/></Relationships>
</file>

<file path=ppt/slides/_rels/slide51.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51.gif"/><Relationship Id="rId7" Type="http://schemas.openxmlformats.org/officeDocument/2006/relationships/slide" Target="slide43.xml"/><Relationship Id="rId2" Type="http://schemas.openxmlformats.org/officeDocument/2006/relationships/notesSlide" Target="../notesSlides/notesSlide49.xml"/><Relationship Id="rId1" Type="http://schemas.openxmlformats.org/officeDocument/2006/relationships/slideLayout" Target="../slideLayouts/slideLayout337.xml"/><Relationship Id="rId6" Type="http://schemas.openxmlformats.org/officeDocument/2006/relationships/slide" Target="slide3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5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50.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53.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5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51.jpeg"/><Relationship Id="rId9" Type="http://schemas.openxmlformats.org/officeDocument/2006/relationships/slide" Target="slide71.xml"/><Relationship Id="rId14" Type="http://schemas.openxmlformats.org/officeDocument/2006/relationships/slide" Target="slide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49.xml"/><Relationship Id="rId1" Type="http://schemas.openxmlformats.org/officeDocument/2006/relationships/themeOverride" Target="../theme/themeOverride3.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52.png"/></Relationships>
</file>

<file path=ppt/slides/_rels/slide55.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153.png"/><Relationship Id="rId7" Type="http://schemas.openxmlformats.org/officeDocument/2006/relationships/slide" Target="slide71.xml"/><Relationship Id="rId2" Type="http://schemas.openxmlformats.org/officeDocument/2006/relationships/notesSlide" Target="../notesSlides/notesSlide53.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10" Type="http://schemas.openxmlformats.org/officeDocument/2006/relationships/image" Target="../media/image154.png"/><Relationship Id="rId4" Type="http://schemas.openxmlformats.org/officeDocument/2006/relationships/image" Target="../media/image97.png"/><Relationship Id="rId9" Type="http://schemas.openxmlformats.org/officeDocument/2006/relationships/slide" Target="slide5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51.xml"/><Relationship Id="rId1" Type="http://schemas.openxmlformats.org/officeDocument/2006/relationships/themeOverride" Target="../theme/themeOverride4.xml"/></Relationships>
</file>

<file path=ppt/slides/_rels/slide57.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5.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 Id="rId9" Type="http://schemas.openxmlformats.org/officeDocument/2006/relationships/image" Target="../media/image155.jpeg"/></Relationships>
</file>

<file path=ppt/slides/_rels/slide58.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6.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 Id="rId9" Type="http://schemas.openxmlformats.org/officeDocument/2006/relationships/image" Target="../media/image156.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5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7.xml"/></Relationships>
</file>

<file path=ppt/slides/_rels/slide60.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8.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9.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2.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0.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69.xml"/><Relationship Id="rId2" Type="http://schemas.openxmlformats.org/officeDocument/2006/relationships/notesSlide" Target="../notesSlides/notesSlide61.xml"/><Relationship Id="rId1" Type="http://schemas.openxmlformats.org/officeDocument/2006/relationships/slideLayout" Target="../slideLayouts/slideLayout337.xml"/><Relationship Id="rId6" Type="http://schemas.openxmlformats.org/officeDocument/2006/relationships/image" Target="../media/image158.svg"/><Relationship Id="rId5" Type="http://schemas.openxmlformats.org/officeDocument/2006/relationships/image" Target="../media/image157.png"/><Relationship Id="rId10" Type="http://schemas.openxmlformats.org/officeDocument/2006/relationships/slide" Target="slide53.xml"/><Relationship Id="rId4" Type="http://schemas.openxmlformats.org/officeDocument/2006/relationships/image" Target="../media/image98.svg"/><Relationship Id="rId9" Type="http://schemas.openxmlformats.org/officeDocument/2006/relationships/slide" Target="slide72.xml"/></Relationships>
</file>

<file path=ppt/slides/_rels/slide64.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159.gif"/><Relationship Id="rId7" Type="http://schemas.openxmlformats.org/officeDocument/2006/relationships/slide" Target="slide69.xml"/><Relationship Id="rId2" Type="http://schemas.openxmlformats.org/officeDocument/2006/relationships/notesSlide" Target="../notesSlides/notesSlide62.xml"/><Relationship Id="rId1" Type="http://schemas.openxmlformats.org/officeDocument/2006/relationships/slideLayout" Target="../slideLayouts/slideLayout337.xml"/><Relationship Id="rId6" Type="http://schemas.openxmlformats.org/officeDocument/2006/relationships/slide" Target="slide68.xml"/><Relationship Id="rId5" Type="http://schemas.openxmlformats.org/officeDocument/2006/relationships/image" Target="../media/image98.svg"/><Relationship Id="rId10" Type="http://schemas.openxmlformats.org/officeDocument/2006/relationships/slide" Target="slide53.xml"/><Relationship Id="rId4" Type="http://schemas.openxmlformats.org/officeDocument/2006/relationships/image" Target="../media/image97.png"/><Relationship Id="rId9" Type="http://schemas.openxmlformats.org/officeDocument/2006/relationships/slide" Target="slide72.xml"/></Relationships>
</file>

<file path=ppt/slides/_rels/slide65.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3.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6.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69.xml"/><Relationship Id="rId2" Type="http://schemas.openxmlformats.org/officeDocument/2006/relationships/notesSlide" Target="../notesSlides/notesSlide64.xml"/><Relationship Id="rId1" Type="http://schemas.openxmlformats.org/officeDocument/2006/relationships/slideLayout" Target="../slideLayouts/slideLayout337.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slide" Target="slide53.xml"/><Relationship Id="rId4" Type="http://schemas.openxmlformats.org/officeDocument/2006/relationships/image" Target="../media/image98.svg"/><Relationship Id="rId9" Type="http://schemas.openxmlformats.org/officeDocument/2006/relationships/slide" Target="slide72.xml"/></Relationships>
</file>

<file path=ppt/slides/_rels/slide67.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5.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6.xml"/><Relationship Id="rId1" Type="http://schemas.openxmlformats.org/officeDocument/2006/relationships/slideLayout" Target="../slideLayouts/slideLayout19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4.xml"/></Relationships>
</file>

<file path=ppt/slides/_rels/slide7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8.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7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163.png"/><Relationship Id="rId7" Type="http://schemas.openxmlformats.org/officeDocument/2006/relationships/slide" Target="slide71.xml"/><Relationship Id="rId2" Type="http://schemas.openxmlformats.org/officeDocument/2006/relationships/notesSlide" Target="../notesSlides/notesSlide69.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53.xml"/></Relationships>
</file>

<file path=ppt/slides/_rels/slide73.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70.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74.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164.png"/><Relationship Id="rId7" Type="http://schemas.openxmlformats.org/officeDocument/2006/relationships/slide" Target="slide69.xml"/><Relationship Id="rId2" Type="http://schemas.openxmlformats.org/officeDocument/2006/relationships/notesSlide" Target="../notesSlides/notesSlide71.xml"/><Relationship Id="rId1" Type="http://schemas.openxmlformats.org/officeDocument/2006/relationships/slideLayout" Target="../slideLayouts/slideLayout337.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53.xml"/><Relationship Id="rId4" Type="http://schemas.openxmlformats.org/officeDocument/2006/relationships/image" Target="../media/image165.png"/><Relationship Id="rId9" Type="http://schemas.openxmlformats.org/officeDocument/2006/relationships/slide" Target="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50.xml"/><Relationship Id="rId1" Type="http://schemas.openxmlformats.org/officeDocument/2006/relationships/themeOverride" Target="../theme/themeOverride6.xml"/><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slide" Target="slide71.xml"/><Relationship Id="rId18" Type="http://schemas.openxmlformats.org/officeDocument/2006/relationships/slide" Target="slide3.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77.xml"/><Relationship Id="rId17" Type="http://schemas.openxmlformats.org/officeDocument/2006/relationships/slide" Target="slide64.xml"/><Relationship Id="rId2" Type="http://schemas.openxmlformats.org/officeDocument/2006/relationships/notesSlide" Target="../notesSlides/notesSlide73.xml"/><Relationship Id="rId16" Type="http://schemas.openxmlformats.org/officeDocument/2006/relationships/slide" Target="slide65.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79.xml"/><Relationship Id="rId5" Type="http://schemas.openxmlformats.org/officeDocument/2006/relationships/image" Target="../media/image52.tiff"/><Relationship Id="rId15" Type="http://schemas.openxmlformats.org/officeDocument/2006/relationships/slide" Target="slide6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168.svg"/><Relationship Id="rId14" Type="http://schemas.openxmlformats.org/officeDocument/2006/relationships/slide" Target="slide72.xml"/></Relationships>
</file>

<file path=ppt/slides/_rels/slide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4.xml"/><Relationship Id="rId1" Type="http://schemas.openxmlformats.org/officeDocument/2006/relationships/slideLayout" Target="../slideLayouts/slideLayout337.xml"/><Relationship Id="rId4" Type="http://schemas.openxmlformats.org/officeDocument/2006/relationships/image" Target="../media/image170.svg"/></Relationships>
</file>

<file path=ppt/slides/_rels/slide79.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slide" Target="slide71.xml"/><Relationship Id="rId18" Type="http://schemas.openxmlformats.org/officeDocument/2006/relationships/slide" Target="slide3.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77.xml"/><Relationship Id="rId17" Type="http://schemas.openxmlformats.org/officeDocument/2006/relationships/slide" Target="slide64.xml"/><Relationship Id="rId2" Type="http://schemas.openxmlformats.org/officeDocument/2006/relationships/notesSlide" Target="../notesSlides/notesSlide75.xml"/><Relationship Id="rId16" Type="http://schemas.openxmlformats.org/officeDocument/2006/relationships/slide" Target="slide65.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79.xml"/><Relationship Id="rId5" Type="http://schemas.openxmlformats.org/officeDocument/2006/relationships/image" Target="../media/image52.tiff"/><Relationship Id="rId15" Type="http://schemas.openxmlformats.org/officeDocument/2006/relationships/slide" Target="slide6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172.svg"/><Relationship Id="rId14" Type="http://schemas.openxmlformats.org/officeDocument/2006/relationships/slide" Target="slide7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7.xml"/></Relationships>
</file>

<file path=ppt/slides/_rels/slide80.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40.emf"/><Relationship Id="rId2" Type="http://schemas.openxmlformats.org/officeDocument/2006/relationships/notesSlide" Target="../notesSlides/notesSlide76.xml"/><Relationship Id="rId1" Type="http://schemas.openxmlformats.org/officeDocument/2006/relationships/slideLayout" Target="../slideLayouts/slideLayout337.xml"/><Relationship Id="rId6" Type="http://schemas.openxmlformats.org/officeDocument/2006/relationships/image" Target="../media/image175.jpeg"/><Relationship Id="rId5" Type="http://schemas.openxmlformats.org/officeDocument/2006/relationships/image" Target="../media/image174.emf"/><Relationship Id="rId4" Type="http://schemas.openxmlformats.org/officeDocument/2006/relationships/hyperlink" Target="https://aka.ms/mprx69"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77.jpg"/><Relationship Id="rId2" Type="http://schemas.openxmlformats.org/officeDocument/2006/relationships/notesSlide" Target="../notesSlides/notesSlide77.xml"/><Relationship Id="rId1" Type="http://schemas.openxmlformats.org/officeDocument/2006/relationships/slideLayout" Target="../slideLayouts/slideLayout337.xml"/><Relationship Id="rId6" Type="http://schemas.openxmlformats.org/officeDocument/2006/relationships/image" Target="../media/image40.emf"/><Relationship Id="rId5" Type="http://schemas.openxmlformats.org/officeDocument/2006/relationships/image" Target="../media/image176.jpeg"/><Relationship Id="rId4" Type="http://schemas.openxmlformats.org/officeDocument/2006/relationships/image" Target="../media/image174.emf"/></Relationships>
</file>

<file path=ppt/slides/_rels/slide8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78.xml"/><Relationship Id="rId16" Type="http://schemas.openxmlformats.org/officeDocument/2006/relationships/hyperlink" Target="https://helm.sh/" TargetMode="External"/><Relationship Id="rId1" Type="http://schemas.openxmlformats.org/officeDocument/2006/relationships/slideLayout" Target="../slideLayouts/slideLayout337.xml"/><Relationship Id="rId6" Type="http://schemas.openxmlformats.org/officeDocument/2006/relationships/image" Target="../media/image179.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1.png"/><Relationship Id="rId4" Type="http://schemas.openxmlformats.org/officeDocument/2006/relationships/image" Target="../media/image178.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82.emf"/><Relationship Id="rId5" Type="http://schemas.openxmlformats.org/officeDocument/2006/relationships/oleObject" Target="../embeddings/oleObject1.bin"/><Relationship Id="rId4"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84.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44.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337.xml"/><Relationship Id="rId4" Type="http://schemas.openxmlformats.org/officeDocument/2006/relationships/image" Target="../media/image56.svg"/></Relationships>
</file>

<file path=ppt/slides/_rels/slide90.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83.xml"/><Relationship Id="rId1" Type="http://schemas.openxmlformats.org/officeDocument/2006/relationships/slideLayout" Target="../slideLayouts/slideLayout144.xml"/><Relationship Id="rId5" Type="http://schemas.openxmlformats.org/officeDocument/2006/relationships/image" Target="../media/image187.png"/><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84.xml"/><Relationship Id="rId1" Type="http://schemas.openxmlformats.org/officeDocument/2006/relationships/slideLayout" Target="../slideLayouts/slideLayout144.xml"/><Relationship Id="rId5" Type="http://schemas.openxmlformats.org/officeDocument/2006/relationships/image" Target="../media/image187.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95.png"/><Relationship Id="rId18" Type="http://schemas.microsoft.com/office/2007/relationships/hdphoto" Target="../media/hdphoto8.wdp"/><Relationship Id="rId3" Type="http://schemas.openxmlformats.org/officeDocument/2006/relationships/image" Target="../media/image188.png"/><Relationship Id="rId7" Type="http://schemas.openxmlformats.org/officeDocument/2006/relationships/image" Target="../media/image192.png"/><Relationship Id="rId12" Type="http://schemas.microsoft.com/office/2007/relationships/hdphoto" Target="../media/hdphoto5.wdp"/><Relationship Id="rId17" Type="http://schemas.openxmlformats.org/officeDocument/2006/relationships/image" Target="../media/image197.png"/><Relationship Id="rId2" Type="http://schemas.openxmlformats.org/officeDocument/2006/relationships/notesSlide" Target="../notesSlides/notesSlide85.xml"/><Relationship Id="rId16" Type="http://schemas.microsoft.com/office/2007/relationships/hdphoto" Target="../media/hdphoto7.wdp"/><Relationship Id="rId1" Type="http://schemas.openxmlformats.org/officeDocument/2006/relationships/slideLayout" Target="../slideLayouts/slideLayout373.xml"/><Relationship Id="rId6" Type="http://schemas.openxmlformats.org/officeDocument/2006/relationships/image" Target="../media/image191.png"/><Relationship Id="rId11" Type="http://schemas.openxmlformats.org/officeDocument/2006/relationships/image" Target="../media/image194.png"/><Relationship Id="rId5" Type="http://schemas.openxmlformats.org/officeDocument/2006/relationships/image" Target="../media/image190.png"/><Relationship Id="rId15" Type="http://schemas.openxmlformats.org/officeDocument/2006/relationships/image" Target="../media/image196.png"/><Relationship Id="rId10" Type="http://schemas.microsoft.com/office/2007/relationships/hdphoto" Target="../media/hdphoto4.wdp"/><Relationship Id="rId4" Type="http://schemas.openxmlformats.org/officeDocument/2006/relationships/image" Target="../media/image189.png"/><Relationship Id="rId9" Type="http://schemas.openxmlformats.org/officeDocument/2006/relationships/image" Target="../media/image193.png"/><Relationship Id="rId14" Type="http://schemas.microsoft.com/office/2007/relationships/hdphoto" Target="../media/hdphoto6.wdp"/></Relationships>
</file>

<file path=ppt/slides/_rels/slide9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201.png"/><Relationship Id="rId3" Type="http://schemas.openxmlformats.org/officeDocument/2006/relationships/image" Target="../media/image97.png"/><Relationship Id="rId7" Type="http://schemas.openxmlformats.org/officeDocument/2006/relationships/slide" Target="slide72.xml"/><Relationship Id="rId12"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337.xml"/><Relationship Id="rId6" Type="http://schemas.openxmlformats.org/officeDocument/2006/relationships/slide" Target="slide71.xml"/><Relationship Id="rId11" Type="http://schemas.openxmlformats.org/officeDocument/2006/relationships/image" Target="../media/image199.png"/><Relationship Id="rId5" Type="http://schemas.openxmlformats.org/officeDocument/2006/relationships/slide" Target="slide69.xml"/><Relationship Id="rId10" Type="http://schemas.openxmlformats.org/officeDocument/2006/relationships/image" Target="../media/image198.png"/><Relationship Id="rId4" Type="http://schemas.openxmlformats.org/officeDocument/2006/relationships/image" Target="../media/image98.svg"/><Relationship Id="rId9" Type="http://schemas.openxmlformats.org/officeDocument/2006/relationships/image" Target="../media/image52.tiff"/></Relationships>
</file>

<file path=ppt/slides/_rels/slide94.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87.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95.xml.rels><?xml version="1.0" encoding="UTF-8" standalone="yes"?>
<Relationships xmlns="http://schemas.openxmlformats.org/package/2006/relationships"><Relationship Id="rId3" Type="http://schemas.openxmlformats.org/officeDocument/2006/relationships/image" Target="../media/image202.tiff"/><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203.tiff"/><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204.tif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603491-22DD-D04E-8F30-4DF4853E16D5}"/>
              </a:ext>
            </a:extLst>
          </p:cNvPr>
          <p:cNvSpPr>
            <a:spLocks noGrp="1"/>
          </p:cNvSpPr>
          <p:nvPr>
            <p:ph type="body" sz="quarter" idx="11"/>
          </p:nvPr>
        </p:nvSpPr>
        <p:spPr>
          <a:xfrm>
            <a:off x="438800" y="3429000"/>
            <a:ext cx="3770313" cy="568325"/>
          </a:xfrm>
        </p:spPr>
        <p:txBody>
          <a:bodyPr/>
          <a:lstStyle/>
          <a:p>
            <a:r>
              <a:rPr lang="en-US" altLang="zh-CN" dirty="0"/>
              <a:t>Andy Zhang</a:t>
            </a:r>
            <a:endParaRPr lang="en-US" dirty="0"/>
          </a:p>
        </p:txBody>
      </p:sp>
      <p:sp>
        <p:nvSpPr>
          <p:cNvPr id="7" name="Text Placeholder 6">
            <a:extLst>
              <a:ext uri="{FF2B5EF4-FFF2-40B4-BE49-F238E27FC236}">
                <a16:creationId xmlns:a16="http://schemas.microsoft.com/office/drawing/2014/main" id="{8B7BE652-8210-204A-BFB6-8772156C6F94}"/>
              </a:ext>
            </a:extLst>
          </p:cNvPr>
          <p:cNvSpPr>
            <a:spLocks noGrp="1"/>
          </p:cNvSpPr>
          <p:nvPr>
            <p:ph type="body" sz="quarter" idx="12"/>
          </p:nvPr>
        </p:nvSpPr>
        <p:spPr>
          <a:xfrm>
            <a:off x="438800" y="4119239"/>
            <a:ext cx="4719126" cy="1944209"/>
          </a:xfrm>
        </p:spPr>
        <p:txBody>
          <a:bodyPr>
            <a:normAutofit/>
          </a:bodyPr>
          <a:lstStyle/>
          <a:p>
            <a:r>
              <a:rPr lang="en-US" sz="2000" dirty="0"/>
              <a:t>Senior Software Engineer</a:t>
            </a:r>
          </a:p>
          <a:p>
            <a:r>
              <a:rPr lang="en-US" sz="2000" dirty="0"/>
              <a:t>Azure Kubernetes Team</a:t>
            </a:r>
          </a:p>
          <a:p>
            <a:endParaRPr lang="en-US" sz="2000" dirty="0"/>
          </a:p>
          <a:p>
            <a:r>
              <a:rPr lang="en-US" sz="2000" dirty="0" err="1"/>
              <a:t>Github</a:t>
            </a:r>
            <a:r>
              <a:rPr lang="en-US" sz="2000" dirty="0"/>
              <a:t>: </a:t>
            </a:r>
            <a:r>
              <a:rPr lang="en-US" sz="2000" dirty="0" err="1"/>
              <a:t>andyzhangx</a:t>
            </a:r>
            <a:endParaRPr lang="en-US" sz="2000" dirty="0"/>
          </a:p>
          <a:p>
            <a:r>
              <a:rPr lang="en-US" sz="2000" dirty="0"/>
              <a:t>xiazhang@microsoft.com</a:t>
            </a:r>
          </a:p>
          <a:p>
            <a:endParaRPr lang="en-US" sz="2000" dirty="0"/>
          </a:p>
        </p:txBody>
      </p:sp>
      <p:sp>
        <p:nvSpPr>
          <p:cNvPr id="9" name="Text Placeholder 8">
            <a:extLst>
              <a:ext uri="{FF2B5EF4-FFF2-40B4-BE49-F238E27FC236}">
                <a16:creationId xmlns:a16="http://schemas.microsoft.com/office/drawing/2014/main" id="{BC6F6CD5-DC49-ED48-896D-CC5703E6594C}"/>
              </a:ext>
            </a:extLst>
          </p:cNvPr>
          <p:cNvSpPr>
            <a:spLocks noGrp="1"/>
          </p:cNvSpPr>
          <p:nvPr>
            <p:ph type="body" sz="quarter" idx="14"/>
          </p:nvPr>
        </p:nvSpPr>
        <p:spPr>
          <a:xfrm>
            <a:off x="475408" y="1858827"/>
            <a:ext cx="10519618" cy="673198"/>
          </a:xfrm>
        </p:spPr>
        <p:txBody>
          <a:bodyPr/>
          <a:lstStyle/>
          <a:p>
            <a:r>
              <a:rPr lang="zh-CN" altLang="en-US" sz="3600" dirty="0"/>
              <a:t>Azure </a:t>
            </a:r>
            <a:r>
              <a:rPr lang="en-US" altLang="zh-CN" sz="3600" dirty="0"/>
              <a:t>Container</a:t>
            </a:r>
            <a:r>
              <a:rPr lang="zh-CN" altLang="en-US" sz="3600" dirty="0"/>
              <a:t> Service </a:t>
            </a:r>
            <a:r>
              <a:rPr lang="en-US" altLang="zh-CN" sz="3600" dirty="0"/>
              <a:t>- Overview</a:t>
            </a:r>
            <a:endParaRPr lang="zh-CN" altLang="en-US" sz="3600" dirty="0"/>
          </a:p>
        </p:txBody>
      </p:sp>
      <p:pic>
        <p:nvPicPr>
          <p:cNvPr id="10" name="Picture 9">
            <a:extLst>
              <a:ext uri="{FF2B5EF4-FFF2-40B4-BE49-F238E27FC236}">
                <a16:creationId xmlns:a16="http://schemas.microsoft.com/office/drawing/2014/main" id="{ED2E27EB-7D66-4667-A39A-9A24F7026DFE}"/>
              </a:ext>
            </a:extLst>
          </p:cNvPr>
          <p:cNvPicPr>
            <a:picLocks noChangeAspect="1"/>
          </p:cNvPicPr>
          <p:nvPr/>
        </p:nvPicPr>
        <p:blipFill>
          <a:blip r:embed="rId2"/>
          <a:stretch>
            <a:fillRect/>
          </a:stretch>
        </p:blipFill>
        <p:spPr>
          <a:xfrm>
            <a:off x="317839" y="698936"/>
            <a:ext cx="4667250" cy="1037978"/>
          </a:xfrm>
          <a:prstGeom prst="rect">
            <a:avLst/>
          </a:prstGeom>
        </p:spPr>
      </p:pic>
    </p:spTree>
    <p:extLst>
      <p:ext uri="{BB962C8B-B14F-4D97-AF65-F5344CB8AC3E}">
        <p14:creationId xmlns:p14="http://schemas.microsoft.com/office/powerpoint/2010/main" val="418260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7304"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8379"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7304" y="4487574"/>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83536"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10957" y="448433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83536"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7995"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32040" y="357352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40327" y="427732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43335"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63981"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6299"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8296"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81865"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9726"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2450919"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20892"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04604" y="465536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8138"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61836"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6414"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0C5C9695-E8C6-4933-B672-844ACA8C3C7B}"/>
              </a:ext>
            </a:extLst>
          </p:cNvPr>
          <p:cNvSpPr/>
          <p:nvPr/>
        </p:nvSpPr>
        <p:spPr bwMode="auto">
          <a:xfrm>
            <a:off x="7767994"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3ECFD172-51DC-4CBE-9A3D-5214D0F12521}"/>
              </a:ext>
            </a:extLst>
          </p:cNvPr>
          <p:cNvSpPr/>
          <p:nvPr/>
        </p:nvSpPr>
        <p:spPr bwMode="auto">
          <a:xfrm>
            <a:off x="6283145"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066B503D-A701-4524-8A42-F9C3733B3993}"/>
              </a:ext>
            </a:extLst>
          </p:cNvPr>
          <p:cNvSpPr/>
          <p:nvPr/>
        </p:nvSpPr>
        <p:spPr bwMode="auto">
          <a:xfrm>
            <a:off x="6284073"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950ADBE9-B510-4875-A809-F6A5ED878942}"/>
              </a:ext>
            </a:extLst>
          </p:cNvPr>
          <p:cNvSpPr/>
          <p:nvPr/>
        </p:nvSpPr>
        <p:spPr bwMode="auto">
          <a:xfrm>
            <a:off x="4805554"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32E9224A-924A-4ADF-8BB5-BC4C148BF562}"/>
              </a:ext>
            </a:extLst>
          </p:cNvPr>
          <p:cNvSpPr/>
          <p:nvPr/>
        </p:nvSpPr>
        <p:spPr bwMode="auto">
          <a:xfrm>
            <a:off x="3341047"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4581623D-504E-46BD-B791-F3C7C248BD52}"/>
              </a:ext>
            </a:extLst>
          </p:cNvPr>
          <p:cNvSpPr/>
          <p:nvPr/>
        </p:nvSpPr>
        <p:spPr bwMode="auto">
          <a:xfrm>
            <a:off x="1877302"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630C40DE-08F5-4B19-92F5-40A34B64A500}"/>
              </a:ext>
            </a:extLst>
          </p:cNvPr>
          <p:cNvSpPr/>
          <p:nvPr/>
        </p:nvSpPr>
        <p:spPr bwMode="auto">
          <a:xfrm>
            <a:off x="1877302"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4810957" y="2752624"/>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09562"/>
          </a:xfrm>
          <a:prstGeom prst="rect">
            <a:avLst/>
          </a:prstGeom>
          <a:noFill/>
        </p:spPr>
        <p:txBody>
          <a:bodyPr wrap="square" lIns="182880" tIns="146304" rIns="182880" bIns="146304" rtlCol="0">
            <a:spAutoFit/>
          </a:bodyPr>
          <a:lstStyle/>
          <a:p>
            <a:pPr>
              <a:lnSpc>
                <a:spcPct val="90000"/>
              </a:lnSpc>
              <a:spcAft>
                <a:spcPts val="600"/>
              </a:spcAft>
            </a:pPr>
            <a:r>
              <a:rPr lang="en-US" sz="66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3"/>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3"/>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3"/>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3"/>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4"/>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5"/>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6"/>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5471386"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543136"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4004211"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543136"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949368"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476789"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949368"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433827"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897872"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4206159"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709167"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5629813"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7082131"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7184128"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647697"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3155558"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3116751"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5476789"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4586724"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6070436"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513970"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668"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9002246"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23" name="Hexagon 122">
            <a:hlinkClick r:id="rId8" action="ppaction://hlinksldjump"/>
            <a:extLst>
              <a:ext uri="{FF2B5EF4-FFF2-40B4-BE49-F238E27FC236}">
                <a16:creationId xmlns:a16="http://schemas.microsoft.com/office/drawing/2014/main" id="{2B31AD8C-A47D-486D-AC70-5CB4778274A2}"/>
              </a:ext>
            </a:extLst>
          </p:cNvPr>
          <p:cNvSpPr/>
          <p:nvPr/>
        </p:nvSpPr>
        <p:spPr bwMode="auto">
          <a:xfrm>
            <a:off x="8433826"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9" action="ppaction://hlinksldjump"/>
            <a:extLst>
              <a:ext uri="{FF2B5EF4-FFF2-40B4-BE49-F238E27FC236}">
                <a16:creationId xmlns:a16="http://schemas.microsoft.com/office/drawing/2014/main" id="{2E4615A5-463A-4A6E-820F-478AAFBAFD85}"/>
              </a:ext>
            </a:extLst>
          </p:cNvPr>
          <p:cNvSpPr/>
          <p:nvPr/>
        </p:nvSpPr>
        <p:spPr bwMode="auto">
          <a:xfrm>
            <a:off x="6948977"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0" action="ppaction://hlinksldjump"/>
            <a:extLst>
              <a:ext uri="{FF2B5EF4-FFF2-40B4-BE49-F238E27FC236}">
                <a16:creationId xmlns:a16="http://schemas.microsoft.com/office/drawing/2014/main" id="{AE38F6AA-82C4-40B5-B3FC-C3D30D8EFCDF}"/>
              </a:ext>
            </a:extLst>
          </p:cNvPr>
          <p:cNvSpPr/>
          <p:nvPr/>
        </p:nvSpPr>
        <p:spPr bwMode="auto">
          <a:xfrm>
            <a:off x="6949905"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1" action="ppaction://hlinksldjump"/>
            <a:extLst>
              <a:ext uri="{FF2B5EF4-FFF2-40B4-BE49-F238E27FC236}">
                <a16:creationId xmlns:a16="http://schemas.microsoft.com/office/drawing/2014/main" id="{A22E4FEF-1C49-4C10-837D-FB09E3DAAF1F}"/>
              </a:ext>
            </a:extLst>
          </p:cNvPr>
          <p:cNvSpPr/>
          <p:nvPr/>
        </p:nvSpPr>
        <p:spPr bwMode="auto">
          <a:xfrm>
            <a:off x="547138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2" action="ppaction://hlinksldjump"/>
            <a:extLst>
              <a:ext uri="{FF2B5EF4-FFF2-40B4-BE49-F238E27FC236}">
                <a16:creationId xmlns:a16="http://schemas.microsoft.com/office/drawing/2014/main" id="{6D65E0D9-C5C6-451A-971E-0A714D0A43F4}"/>
              </a:ext>
            </a:extLst>
          </p:cNvPr>
          <p:cNvSpPr/>
          <p:nvPr/>
        </p:nvSpPr>
        <p:spPr bwMode="auto">
          <a:xfrm>
            <a:off x="4006879"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3" action="ppaction://hlinksldjump"/>
            <a:extLst>
              <a:ext uri="{FF2B5EF4-FFF2-40B4-BE49-F238E27FC236}">
                <a16:creationId xmlns:a16="http://schemas.microsoft.com/office/drawing/2014/main" id="{1482ABFC-71BB-4CA8-A91A-0B9F387445A8}"/>
              </a:ext>
            </a:extLst>
          </p:cNvPr>
          <p:cNvSpPr/>
          <p:nvPr/>
        </p:nvSpPr>
        <p:spPr bwMode="auto">
          <a:xfrm>
            <a:off x="2543134"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4" action="ppaction://hlinksldjump"/>
            <a:extLst>
              <a:ext uri="{FF2B5EF4-FFF2-40B4-BE49-F238E27FC236}">
                <a16:creationId xmlns:a16="http://schemas.microsoft.com/office/drawing/2014/main" id="{37D1D9BB-0BE9-4A2D-9894-AC8BF912EE7A}"/>
              </a:ext>
            </a:extLst>
          </p:cNvPr>
          <p:cNvSpPr/>
          <p:nvPr/>
        </p:nvSpPr>
        <p:spPr bwMode="auto">
          <a:xfrm>
            <a:off x="2543134"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F53AB95E-85FD-7043-A018-0CBCEB639124}"/>
              </a:ext>
            </a:extLst>
          </p:cNvPr>
          <p:cNvGrpSpPr/>
          <p:nvPr/>
        </p:nvGrpSpPr>
        <p:grpSpPr>
          <a:xfrm>
            <a:off x="1113554" y="1792200"/>
            <a:ext cx="3918387" cy="2309556"/>
            <a:chOff x="4572129" y="1865029"/>
            <a:chExt cx="3022438"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29" y="2537068"/>
              <a:ext cx="176414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a:t>
              </a:r>
              <a:r>
                <a:rPr lang="en-US" sz="2000" dirty="0">
                  <a:solidFill>
                    <a:schemeClr val="bg1"/>
                  </a:solidFill>
                </a:rPr>
                <a:t>-web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6462942" y="1792200"/>
            <a:ext cx="3918387" cy="2309556"/>
            <a:chOff x="4572129" y="1865029"/>
            <a:chExt cx="3022438"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29" y="2537068"/>
              <a:ext cx="2485741"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wordpress-mariadb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ppt_x"/>
                                          </p:val>
                                        </p:tav>
                                        <p:tav tm="100000">
                                          <p:val>
                                            <p:strVal val="#ppt_x"/>
                                          </p:val>
                                        </p:tav>
                                      </p:tavLst>
                                    </p:anim>
                                    <p:anim calcmode="lin" valueType="num">
                                      <p:cBhvr additive="base">
                                        <p:cTn id="1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docker.io/</a:t>
            </a:r>
            <a:r>
              <a:rPr lang="en-US" sz="2000" dirty="0" err="1">
                <a:solidFill>
                  <a:schemeClr val="bg1"/>
                </a:solidFill>
              </a:rPr>
              <a:t>bitnami</a:t>
            </a:r>
            <a:r>
              <a:rPr lang="en-US" sz="2000" dirty="0">
                <a:solidFill>
                  <a:schemeClr val="bg1"/>
                </a:solidFill>
              </a:rPr>
              <a:t>/wordpress:5.1.0</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607119" y="5858557"/>
            <a:ext cx="25892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wordpress</a:t>
            </a:r>
            <a:r>
              <a:rPr lang="en-US" sz="2400" dirty="0">
                <a:solidFill>
                  <a:schemeClr val="bg1"/>
                </a:solidFill>
              </a:rPr>
              <a:t>-web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226011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3" y="3862731"/>
            <a:ext cx="3487680" cy="1920956"/>
            <a:chOff x="4572129" y="1865029"/>
            <a:chExt cx="3022438"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29" y="2537068"/>
              <a:ext cx="202529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748548" y="5894043"/>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docker.io/</a:t>
              </a:r>
              <a:r>
                <a:rPr lang="en-US" sz="2000" dirty="0" err="1">
                  <a:solidFill>
                    <a:schemeClr val="bg1"/>
                  </a:solidFill>
                </a:rPr>
                <a:t>bitnami</a:t>
              </a:r>
              <a:r>
                <a:rPr lang="en-US" sz="2000" dirty="0">
                  <a:solidFill>
                    <a:schemeClr val="bg1"/>
                  </a:solidFill>
                </a:rPr>
                <a:t>/wordpress:5.1.0</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64318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wordpress</a:t>
              </a:r>
              <a:r>
                <a:rPr lang="en-US" sz="2400" dirty="0">
                  <a:solidFill>
                    <a:schemeClr val="bg1"/>
                  </a:solidFill>
                </a:rPr>
                <a:t> -web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3" y="3862731"/>
              <a:ext cx="3487680" cy="1920956"/>
              <a:chOff x="4572129" y="1865029"/>
              <a:chExt cx="3022438"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29"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186432" y="2856488"/>
            <a:ext cx="4446681" cy="3187126"/>
            <a:chOff x="4572129" y="1865029"/>
            <a:chExt cx="3304755"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29" y="2537068"/>
              <a:ext cx="17236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a:t>
              </a:r>
              <a:r>
                <a:rPr lang="en-US" sz="2000" dirty="0">
                  <a:solidFill>
                    <a:schemeClr val="bg1"/>
                  </a:solidFill>
                </a:rPr>
                <a:t>-web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46657" y="2881482"/>
              <a:ext cx="1830227" cy="599282"/>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42.159.236.71</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7304"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8379" y="360241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7304" y="448757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83536"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10957" y="448433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83536"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7995"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32040" y="3573523"/>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40327" y="4277320"/>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43335"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63981"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6299"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8296"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81865"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9726"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450919"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20892"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04604" y="465536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8138"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1836"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6414"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F88D7D98-2C09-4006-95A3-86A13A32DEFA}"/>
              </a:ext>
            </a:extLst>
          </p:cNvPr>
          <p:cNvSpPr/>
          <p:nvPr/>
        </p:nvSpPr>
        <p:spPr bwMode="auto">
          <a:xfrm>
            <a:off x="7767994"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D80E115A-6376-4F37-A574-363E234B7F11}"/>
              </a:ext>
            </a:extLst>
          </p:cNvPr>
          <p:cNvSpPr/>
          <p:nvPr/>
        </p:nvSpPr>
        <p:spPr bwMode="auto">
          <a:xfrm>
            <a:off x="6283145"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78268000-00F7-45D7-A0A4-14BA431293E5}"/>
              </a:ext>
            </a:extLst>
          </p:cNvPr>
          <p:cNvSpPr/>
          <p:nvPr/>
        </p:nvSpPr>
        <p:spPr bwMode="auto">
          <a:xfrm>
            <a:off x="6284073"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FED64575-8A09-4C87-A316-C177AB28C0EE}"/>
              </a:ext>
            </a:extLst>
          </p:cNvPr>
          <p:cNvSpPr/>
          <p:nvPr/>
        </p:nvSpPr>
        <p:spPr bwMode="auto">
          <a:xfrm>
            <a:off x="4805554"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4A4A39B3-4664-4F95-94E4-6055BAE9949A}"/>
              </a:ext>
            </a:extLst>
          </p:cNvPr>
          <p:cNvSpPr/>
          <p:nvPr/>
        </p:nvSpPr>
        <p:spPr bwMode="auto">
          <a:xfrm>
            <a:off x="3341047"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C3198EC0-E622-4906-924D-C7AB33E50DBA}"/>
              </a:ext>
            </a:extLst>
          </p:cNvPr>
          <p:cNvSpPr/>
          <p:nvPr/>
        </p:nvSpPr>
        <p:spPr bwMode="auto">
          <a:xfrm>
            <a:off x="1877302"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C184F8F0-302C-4377-A276-FBF1A7FC2D5B}"/>
              </a:ext>
            </a:extLst>
          </p:cNvPr>
          <p:cNvSpPr/>
          <p:nvPr/>
        </p:nvSpPr>
        <p:spPr bwMode="auto">
          <a:xfrm>
            <a:off x="1877302"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4810957" y="2752624"/>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AKS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cxnSp>
        <p:nvCxnSpPr>
          <p:cNvPr id="99" name="Straight Arrow Connector 98">
            <a:extLst>
              <a:ext uri="{FF2B5EF4-FFF2-40B4-BE49-F238E27FC236}">
                <a16:creationId xmlns:a16="http://schemas.microsoft.com/office/drawing/2014/main" id="{0350D487-3B84-4E1B-A68E-1F3EFD95B63A}"/>
              </a:ext>
            </a:extLst>
          </p:cNvPr>
          <p:cNvCxnSpPr>
            <a:cxnSpLocks/>
            <a:stCxn id="268" idx="2"/>
            <a:endCxn id="257" idx="0"/>
          </p:cNvCxnSpPr>
          <p:nvPr/>
        </p:nvCxnSpPr>
        <p:spPr>
          <a:xfrm>
            <a:off x="5848653" y="4157835"/>
            <a:ext cx="2891367" cy="735655"/>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2227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5002242" y="26725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073992" y="270564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535067" y="35355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073992" y="442071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5007645" y="268204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480224" y="182853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007645" y="441747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480224" y="35355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964683" y="268204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428728" y="350666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737015" y="421045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240023" y="514583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253504" y="327895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160669" y="506030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612987" y="249134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714984" y="421265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178553" y="340307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686414" y="296068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647607" y="460587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613163" y="285735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4117580" y="371148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601292" y="458850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044826" y="204153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8524" y="369441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533102" y="289600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A4878F03-E27C-4A42-A2F9-285B38220264}"/>
              </a:ext>
            </a:extLst>
          </p:cNvPr>
          <p:cNvSpPr/>
          <p:nvPr/>
        </p:nvSpPr>
        <p:spPr bwMode="auto">
          <a:xfrm>
            <a:off x="7964682" y="26725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8522774D-0BF2-40EC-8C61-B85F55A7DFAD}"/>
              </a:ext>
            </a:extLst>
          </p:cNvPr>
          <p:cNvSpPr/>
          <p:nvPr/>
        </p:nvSpPr>
        <p:spPr bwMode="auto">
          <a:xfrm>
            <a:off x="6479833" y="18322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675669E6-6B40-4B04-8A0D-194FC0AF7ADC}"/>
              </a:ext>
            </a:extLst>
          </p:cNvPr>
          <p:cNvSpPr/>
          <p:nvPr/>
        </p:nvSpPr>
        <p:spPr bwMode="auto">
          <a:xfrm>
            <a:off x="6480761" y="35360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1C9CBD09-B800-41ED-B434-61596E4E9358}"/>
              </a:ext>
            </a:extLst>
          </p:cNvPr>
          <p:cNvSpPr/>
          <p:nvPr/>
        </p:nvSpPr>
        <p:spPr bwMode="auto">
          <a:xfrm>
            <a:off x="5002242" y="44211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992FD3E4-4205-4365-8BE6-F0122B292860}"/>
              </a:ext>
            </a:extLst>
          </p:cNvPr>
          <p:cNvSpPr/>
          <p:nvPr/>
        </p:nvSpPr>
        <p:spPr bwMode="auto">
          <a:xfrm>
            <a:off x="3537735" y="35360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CFB787A6-AA70-4CC9-B552-8D995C2F0712}"/>
              </a:ext>
            </a:extLst>
          </p:cNvPr>
          <p:cNvSpPr/>
          <p:nvPr/>
        </p:nvSpPr>
        <p:spPr bwMode="auto">
          <a:xfrm>
            <a:off x="2073990" y="44211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494F2154-DBB3-4897-A403-E1A6D780CDCB}"/>
              </a:ext>
            </a:extLst>
          </p:cNvPr>
          <p:cNvSpPr/>
          <p:nvPr/>
        </p:nvSpPr>
        <p:spPr bwMode="auto">
          <a:xfrm>
            <a:off x="2073990" y="270936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AKS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905354" y="282479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66429" y="36546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905354" y="453985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311586" y="19476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39007" y="453661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311586" y="36546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96045" y="280118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60090" y="3625805"/>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68377" y="4329602"/>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71385" y="5264981"/>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92031" y="5179453"/>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44349" y="2610487"/>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46346" y="4331797"/>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009915" y="3522223"/>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517776" y="3079833"/>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478969" y="4725021"/>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48942" y="3830631"/>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32654" y="4707650"/>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76188" y="2160679"/>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9886" y="3813554"/>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64464" y="3015145"/>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92B54FA5-1DFA-4FB2-AD81-7EC3153E74C1}"/>
              </a:ext>
            </a:extLst>
          </p:cNvPr>
          <p:cNvSpPr/>
          <p:nvPr/>
        </p:nvSpPr>
        <p:spPr bwMode="auto">
          <a:xfrm>
            <a:off x="7796044" y="27916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35BC8BB2-B61F-4DF6-8A96-EF92717CC2E0}"/>
              </a:ext>
            </a:extLst>
          </p:cNvPr>
          <p:cNvSpPr/>
          <p:nvPr/>
        </p:nvSpPr>
        <p:spPr bwMode="auto">
          <a:xfrm>
            <a:off x="6311195" y="19513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8DF2C30D-2CDA-417A-9DD2-8218EA7AE13F}"/>
              </a:ext>
            </a:extLst>
          </p:cNvPr>
          <p:cNvSpPr/>
          <p:nvPr/>
        </p:nvSpPr>
        <p:spPr bwMode="auto">
          <a:xfrm>
            <a:off x="6312123" y="36551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85BE0831-6C9E-4D2D-9A22-D73CBE7CB9DC}"/>
              </a:ext>
            </a:extLst>
          </p:cNvPr>
          <p:cNvSpPr/>
          <p:nvPr/>
        </p:nvSpPr>
        <p:spPr bwMode="auto">
          <a:xfrm>
            <a:off x="4833604" y="45403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2292927E-6E2B-4C66-875D-A94B4E611B8F}"/>
              </a:ext>
            </a:extLst>
          </p:cNvPr>
          <p:cNvSpPr/>
          <p:nvPr/>
        </p:nvSpPr>
        <p:spPr bwMode="auto">
          <a:xfrm>
            <a:off x="3369097" y="36551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4941560A-BB4E-4A90-AE85-9A056E702205}"/>
              </a:ext>
            </a:extLst>
          </p:cNvPr>
          <p:cNvSpPr/>
          <p:nvPr/>
        </p:nvSpPr>
        <p:spPr bwMode="auto">
          <a:xfrm>
            <a:off x="1905352" y="45403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DDCB349F-89DF-4362-86BF-0303B42AEE64}"/>
              </a:ext>
            </a:extLst>
          </p:cNvPr>
          <p:cNvSpPr/>
          <p:nvPr/>
        </p:nvSpPr>
        <p:spPr bwMode="auto">
          <a:xfrm>
            <a:off x="1905352" y="28285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4839007" y="2804906"/>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plane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v1.12.4</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v1.12.4</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v1.12.4</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12</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altLang="zh-CN"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4</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1.12.5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AKS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90774"/>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a:p>
            <a:pPr algn="ctr" defTabSz="914367">
              <a:spcAft>
                <a:spcPts val="588"/>
              </a:spcAft>
            </a:pPr>
            <a:r>
              <a:rPr lang="en-US" sz="2353" dirty="0">
                <a:solidFill>
                  <a:srgbClr val="0072C6"/>
                </a:solidFill>
                <a:cs typeface="Segoe UI Semibold" panose="020B0702040204020203" pitchFamily="34" charset="0"/>
              </a:rPr>
              <a:t>(</a:t>
            </a:r>
            <a:r>
              <a:rPr lang="en-US" sz="2353" dirty="0">
                <a:solidFill>
                  <a:srgbClr val="0072C6"/>
                </a:solidFill>
                <a:cs typeface="Segoe UI Semibold" panose="020B0702040204020203" pitchFamily="34" charset="0"/>
                <a:hlinkClick r:id="rId4"/>
              </a:rPr>
              <a:t>https://github.com/Azure/aks-engine</a:t>
            </a:r>
            <a:r>
              <a:rPr lang="en-US" sz="2353" dirty="0">
                <a:solidFill>
                  <a:srgbClr val="0072C6"/>
                </a:solidFill>
                <a:cs typeface="Segoe UI Semibold" panose="020B0702040204020203" pitchFamily="34" charset="0"/>
              </a:rPr>
              <a:t>)</a:t>
            </a:r>
            <a:endParaRPr lang="en-US" sz="2353" dirty="0">
              <a:solidFill>
                <a:srgbClr val="0072C6"/>
              </a:solidFill>
              <a:latin typeface="Segoe UI"/>
              <a:cs typeface="Segoe UI Semibold" panose="020B0702040204020203" pitchFamily="34" charset="0"/>
            </a:endParaRP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8483" y="2274583"/>
            <a:ext cx="2801923" cy="2039632"/>
          </a:xfrm>
          <a:prstGeom prst="rect">
            <a:avLst/>
          </a:prstGeom>
        </p:spPr>
      </p:pic>
      <p:sp>
        <p:nvSpPr>
          <p:cNvPr id="116" name="Rectangle 115">
            <a:hlinkClick r:id="rId13"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4"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5"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6"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306723"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767798"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306723" y="448757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712955"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240376" y="448433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712955"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197414"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661459" y="357352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969746" y="427732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472754"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5393400"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845718"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947715"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411284"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919145"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880338"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4350311"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834023" y="4655368"/>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277557"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1255"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765833"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3D9D7919-338F-409D-9B20-CA9DE5784066}"/>
              </a:ext>
            </a:extLst>
          </p:cNvPr>
          <p:cNvSpPr/>
          <p:nvPr/>
        </p:nvSpPr>
        <p:spPr bwMode="auto">
          <a:xfrm>
            <a:off x="8197413"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949B17E7-44A8-4509-86F7-F11AB5DCAF44}"/>
              </a:ext>
            </a:extLst>
          </p:cNvPr>
          <p:cNvSpPr/>
          <p:nvPr/>
        </p:nvSpPr>
        <p:spPr bwMode="auto">
          <a:xfrm>
            <a:off x="6712564"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B5BB6702-CF53-4487-810E-37F9D04F9B98}"/>
              </a:ext>
            </a:extLst>
          </p:cNvPr>
          <p:cNvSpPr/>
          <p:nvPr/>
        </p:nvSpPr>
        <p:spPr bwMode="auto">
          <a:xfrm>
            <a:off x="6713492"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7BA584D4-D5CD-40EF-BA84-8DF9AC125E68}"/>
              </a:ext>
            </a:extLst>
          </p:cNvPr>
          <p:cNvSpPr/>
          <p:nvPr/>
        </p:nvSpPr>
        <p:spPr bwMode="auto">
          <a:xfrm>
            <a:off x="5234973"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D1A59676-8B05-4361-B709-EDBD96657911}"/>
              </a:ext>
            </a:extLst>
          </p:cNvPr>
          <p:cNvSpPr/>
          <p:nvPr/>
        </p:nvSpPr>
        <p:spPr bwMode="auto">
          <a:xfrm>
            <a:off x="3770466"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A9543B75-1088-4132-A6A8-7AA75C935280}"/>
              </a:ext>
            </a:extLst>
          </p:cNvPr>
          <p:cNvSpPr/>
          <p:nvPr/>
        </p:nvSpPr>
        <p:spPr bwMode="auto">
          <a:xfrm>
            <a:off x="2306721"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DBA40800-219F-4556-AEFB-C89707DF162E}"/>
              </a:ext>
            </a:extLst>
          </p:cNvPr>
          <p:cNvSpPr/>
          <p:nvPr/>
        </p:nvSpPr>
        <p:spPr bwMode="auto">
          <a:xfrm>
            <a:off x="2306721"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5240376" y="2752624"/>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430849" y="1257383"/>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fastest and simplest way to run a container on Azure</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b="1" dirty="0">
                <a:solidFill>
                  <a:srgbClr val="0072C6"/>
                </a:solidFill>
                <a:latin typeface="Consolas" charset="0"/>
              </a:rPr>
              <a:t>$</a:t>
            </a: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4866001" y="271543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937751" y="275181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98826" y="358171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937751" y="446687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4871404" y="27282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343983" y="187470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71404" y="446363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343983" y="358171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828442" y="27282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92487" y="3552827"/>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600774" y="4256624"/>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103782" y="5192003"/>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117263" y="3325120"/>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024428" y="5106475"/>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76746" y="2537509"/>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78743" y="4258819"/>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042312" y="3449245"/>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550173" y="3006855"/>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511366" y="4652043"/>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476922" y="2903520"/>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3981339" y="3757653"/>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65051" y="4634672"/>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908585" y="2087701"/>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2283" y="3740576"/>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96861" y="2942167"/>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39E8E785-91B5-48C1-8E8B-3655AE1E5FBE}"/>
              </a:ext>
            </a:extLst>
          </p:cNvPr>
          <p:cNvSpPr/>
          <p:nvPr/>
        </p:nvSpPr>
        <p:spPr bwMode="auto">
          <a:xfrm>
            <a:off x="7828441" y="271543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2CBBBEFC-A342-4614-8629-65527FEF7676}"/>
              </a:ext>
            </a:extLst>
          </p:cNvPr>
          <p:cNvSpPr/>
          <p:nvPr/>
        </p:nvSpPr>
        <p:spPr bwMode="auto">
          <a:xfrm>
            <a:off x="6343592" y="187517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A27224BA-6ABE-4B3E-BD95-1A1889019434}"/>
              </a:ext>
            </a:extLst>
          </p:cNvPr>
          <p:cNvSpPr/>
          <p:nvPr/>
        </p:nvSpPr>
        <p:spPr bwMode="auto">
          <a:xfrm>
            <a:off x="6344520" y="35789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B92A089B-0255-4347-847A-AECC4CFD3233}"/>
              </a:ext>
            </a:extLst>
          </p:cNvPr>
          <p:cNvSpPr/>
          <p:nvPr/>
        </p:nvSpPr>
        <p:spPr bwMode="auto">
          <a:xfrm>
            <a:off x="4866001" y="446411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4425F243-9EDF-4A95-BF66-384F3833008E}"/>
              </a:ext>
            </a:extLst>
          </p:cNvPr>
          <p:cNvSpPr/>
          <p:nvPr/>
        </p:nvSpPr>
        <p:spPr bwMode="auto">
          <a:xfrm>
            <a:off x="3401494" y="35789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E0350D2C-9991-4D91-BC3E-4D0299881F19}"/>
              </a:ext>
            </a:extLst>
          </p:cNvPr>
          <p:cNvSpPr/>
          <p:nvPr/>
        </p:nvSpPr>
        <p:spPr bwMode="auto">
          <a:xfrm>
            <a:off x="1937749" y="446411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8A79262E-9978-4216-8EAF-9127BA739423}"/>
              </a:ext>
            </a:extLst>
          </p:cNvPr>
          <p:cNvSpPr/>
          <p:nvPr/>
        </p:nvSpPr>
        <p:spPr bwMode="auto">
          <a:xfrm>
            <a:off x="1937749" y="275229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8" action="ppaction://hlinksldjump"/>
            <a:extLst>
              <a:ext uri="{FF2B5EF4-FFF2-40B4-BE49-F238E27FC236}">
                <a16:creationId xmlns:a16="http://schemas.microsoft.com/office/drawing/2014/main" id="{311CD521-CD88-4B50-AD57-1F61F387093B}"/>
              </a:ext>
            </a:extLst>
          </p:cNvPr>
          <p:cNvSpPr/>
          <p:nvPr/>
        </p:nvSpPr>
        <p:spPr bwMode="auto">
          <a:xfrm>
            <a:off x="7977845" y="286483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9" action="ppaction://hlinksldjump"/>
            <a:extLst>
              <a:ext uri="{FF2B5EF4-FFF2-40B4-BE49-F238E27FC236}">
                <a16:creationId xmlns:a16="http://schemas.microsoft.com/office/drawing/2014/main" id="{87438110-EF57-4ECA-8693-876A2347A1E7}"/>
              </a:ext>
            </a:extLst>
          </p:cNvPr>
          <p:cNvSpPr/>
          <p:nvPr/>
        </p:nvSpPr>
        <p:spPr bwMode="auto">
          <a:xfrm>
            <a:off x="6492996" y="202458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0" action="ppaction://hlinksldjump"/>
            <a:extLst>
              <a:ext uri="{FF2B5EF4-FFF2-40B4-BE49-F238E27FC236}">
                <a16:creationId xmlns:a16="http://schemas.microsoft.com/office/drawing/2014/main" id="{570C327A-52B2-43EE-9067-509D3EA0BA4A}"/>
              </a:ext>
            </a:extLst>
          </p:cNvPr>
          <p:cNvSpPr/>
          <p:nvPr/>
        </p:nvSpPr>
        <p:spPr bwMode="auto">
          <a:xfrm>
            <a:off x="6493924" y="37283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1" action="ppaction://hlinksldjump"/>
            <a:extLst>
              <a:ext uri="{FF2B5EF4-FFF2-40B4-BE49-F238E27FC236}">
                <a16:creationId xmlns:a16="http://schemas.microsoft.com/office/drawing/2014/main" id="{248699E5-6233-4695-B954-48495D3A95C8}"/>
              </a:ext>
            </a:extLst>
          </p:cNvPr>
          <p:cNvSpPr/>
          <p:nvPr/>
        </p:nvSpPr>
        <p:spPr bwMode="auto">
          <a:xfrm>
            <a:off x="5015405" y="46135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2" action="ppaction://hlinksldjump"/>
            <a:extLst>
              <a:ext uri="{FF2B5EF4-FFF2-40B4-BE49-F238E27FC236}">
                <a16:creationId xmlns:a16="http://schemas.microsoft.com/office/drawing/2014/main" id="{351A0A31-5D67-497C-A70C-9B3089D9B24D}"/>
              </a:ext>
            </a:extLst>
          </p:cNvPr>
          <p:cNvSpPr/>
          <p:nvPr/>
        </p:nvSpPr>
        <p:spPr bwMode="auto">
          <a:xfrm>
            <a:off x="3550898" y="37283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3" action="ppaction://hlinksldjump"/>
            <a:extLst>
              <a:ext uri="{FF2B5EF4-FFF2-40B4-BE49-F238E27FC236}">
                <a16:creationId xmlns:a16="http://schemas.microsoft.com/office/drawing/2014/main" id="{485B7A94-D810-474D-A435-B2D7B666325C}"/>
              </a:ext>
            </a:extLst>
          </p:cNvPr>
          <p:cNvSpPr/>
          <p:nvPr/>
        </p:nvSpPr>
        <p:spPr bwMode="auto">
          <a:xfrm>
            <a:off x="2087153" y="46135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4" action="ppaction://hlinksldjump"/>
            <a:extLst>
              <a:ext uri="{FF2B5EF4-FFF2-40B4-BE49-F238E27FC236}">
                <a16:creationId xmlns:a16="http://schemas.microsoft.com/office/drawing/2014/main" id="{8BAFF905-89A3-4FEF-A407-E1AA793A22D1}"/>
              </a:ext>
            </a:extLst>
          </p:cNvPr>
          <p:cNvSpPr/>
          <p:nvPr/>
        </p:nvSpPr>
        <p:spPr bwMode="auto">
          <a:xfrm>
            <a:off x="2087153" y="2901694"/>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AKS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5123909" y="27552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195659" y="27916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656734" y="362155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195659" y="450671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5129312" y="276804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601891" y="191454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129312" y="450347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601891" y="3621554"/>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086350" y="276804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550395" y="3592664"/>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858682" y="4296461"/>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361690" y="5231840"/>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375171" y="3364957"/>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282336" y="5146312"/>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734654" y="2577346"/>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836651" y="4298656"/>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300220" y="3489082"/>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808081" y="3046692"/>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769274" y="4691880"/>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734830" y="2943357"/>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4239247" y="3797490"/>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722959" y="4674509"/>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166493" y="2127538"/>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0191" y="3780413"/>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654769" y="2982004"/>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0078BFED-D0D4-472E-8220-2E4FD7DD4483}"/>
              </a:ext>
            </a:extLst>
          </p:cNvPr>
          <p:cNvSpPr/>
          <p:nvPr/>
        </p:nvSpPr>
        <p:spPr bwMode="auto">
          <a:xfrm>
            <a:off x="8086349" y="27552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14691A69-B409-44D4-9008-5141F88939F2}"/>
              </a:ext>
            </a:extLst>
          </p:cNvPr>
          <p:cNvSpPr/>
          <p:nvPr/>
        </p:nvSpPr>
        <p:spPr bwMode="auto">
          <a:xfrm>
            <a:off x="6601500" y="191501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CFF6F7FF-A80A-4D1A-BC99-9B388581E3C3}"/>
              </a:ext>
            </a:extLst>
          </p:cNvPr>
          <p:cNvSpPr/>
          <p:nvPr/>
        </p:nvSpPr>
        <p:spPr bwMode="auto">
          <a:xfrm>
            <a:off x="6602428" y="361878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12BC8720-4460-40AB-8AB8-0682C8BCA839}"/>
              </a:ext>
            </a:extLst>
          </p:cNvPr>
          <p:cNvSpPr/>
          <p:nvPr/>
        </p:nvSpPr>
        <p:spPr bwMode="auto">
          <a:xfrm>
            <a:off x="5123909" y="45039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BC863F52-C414-4D08-8600-0CFD93204AE7}"/>
              </a:ext>
            </a:extLst>
          </p:cNvPr>
          <p:cNvSpPr/>
          <p:nvPr/>
        </p:nvSpPr>
        <p:spPr bwMode="auto">
          <a:xfrm>
            <a:off x="3659402" y="361878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A4319E1D-EEEF-422C-8868-3FEB73C5E3E3}"/>
              </a:ext>
            </a:extLst>
          </p:cNvPr>
          <p:cNvSpPr/>
          <p:nvPr/>
        </p:nvSpPr>
        <p:spPr bwMode="auto">
          <a:xfrm>
            <a:off x="2195657" y="45039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835C60DA-C833-47B1-B9D3-ADC1F702096F}"/>
              </a:ext>
            </a:extLst>
          </p:cNvPr>
          <p:cNvSpPr/>
          <p:nvPr/>
        </p:nvSpPr>
        <p:spPr bwMode="auto">
          <a:xfrm>
            <a:off x="2195657" y="27921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470604"/>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a:t>
            </a: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4800859" y="27426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2609" y="27789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3684" y="360889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2609" y="44940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4806262" y="275538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78841" y="19018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06262" y="449081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78841" y="360889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3300" y="275538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27345" y="3580007"/>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35632" y="4283804"/>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38640" y="5219183"/>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052121" y="3352300"/>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4959286" y="5133655"/>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1604" y="2564689"/>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3601" y="4285999"/>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77170" y="3476425"/>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5031" y="3034035"/>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446224" y="4679223"/>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411780" y="2930700"/>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3916197" y="3784833"/>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399909" y="4661852"/>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3443" y="2114881"/>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7141" y="3767756"/>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1719" y="2969347"/>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CC7FB23B-714F-4DB3-8ED3-A45461891F4C}"/>
              </a:ext>
            </a:extLst>
          </p:cNvPr>
          <p:cNvSpPr/>
          <p:nvPr/>
        </p:nvSpPr>
        <p:spPr bwMode="auto">
          <a:xfrm>
            <a:off x="7763299" y="27426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CE762FE6-C91B-43F4-9E38-82AF5042D4CE}"/>
              </a:ext>
            </a:extLst>
          </p:cNvPr>
          <p:cNvSpPr/>
          <p:nvPr/>
        </p:nvSpPr>
        <p:spPr bwMode="auto">
          <a:xfrm>
            <a:off x="6278450" y="190235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10768508-795E-403C-A91C-E931399FACA1}"/>
              </a:ext>
            </a:extLst>
          </p:cNvPr>
          <p:cNvSpPr/>
          <p:nvPr/>
        </p:nvSpPr>
        <p:spPr bwMode="auto">
          <a:xfrm>
            <a:off x="6279378" y="360613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A94826FA-3588-468B-BB52-83F1C52F172F}"/>
              </a:ext>
            </a:extLst>
          </p:cNvPr>
          <p:cNvSpPr/>
          <p:nvPr/>
        </p:nvSpPr>
        <p:spPr bwMode="auto">
          <a:xfrm>
            <a:off x="4800859" y="449129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132E493D-7B42-45EA-891E-D7D0CBCDF51A}"/>
              </a:ext>
            </a:extLst>
          </p:cNvPr>
          <p:cNvSpPr/>
          <p:nvPr/>
        </p:nvSpPr>
        <p:spPr bwMode="auto">
          <a:xfrm>
            <a:off x="3336352" y="360613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6E2C6226-2355-495E-BFC4-28443FF6A95E}"/>
              </a:ext>
            </a:extLst>
          </p:cNvPr>
          <p:cNvSpPr/>
          <p:nvPr/>
        </p:nvSpPr>
        <p:spPr bwMode="auto">
          <a:xfrm>
            <a:off x="1872607" y="449129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479F999C-B99D-40A6-A17E-2826E82192B0}"/>
              </a:ext>
            </a:extLst>
          </p:cNvPr>
          <p:cNvSpPr/>
          <p:nvPr/>
        </p:nvSpPr>
        <p:spPr bwMode="auto">
          <a:xfrm>
            <a:off x="1872607" y="277947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278" y="2445819"/>
            <a:ext cx="1170881" cy="1219261"/>
          </a:xfrm>
          <a:prstGeom prst="rect">
            <a:avLst/>
          </a:prstGeom>
        </p:spPr>
      </p:pic>
      <p:sp>
        <p:nvSpPr>
          <p:cNvPr id="61" name="TextBox 60">
            <a:extLst>
              <a:ext uri="{FF2B5EF4-FFF2-40B4-BE49-F238E27FC236}">
                <a16:creationId xmlns:a16="http://schemas.microsoft.com/office/drawing/2014/main" id="{C032FE5A-0E89-4765-A86D-37422575F614}"/>
              </a:ext>
            </a:extLst>
          </p:cNvPr>
          <p:cNvSpPr txBox="1"/>
          <p:nvPr/>
        </p:nvSpPr>
        <p:spPr>
          <a:xfrm>
            <a:off x="8265691" y="3917184"/>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79" name="Rectangle 78">
            <a:hlinkClick r:id="rId6"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9"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74" name="Picture 2" descr="https://azurecomcdn.azureedge.net/cvt-3d7825fb355c8cc9d89fe54c82739f1513e0a7d1704aec9d33c6af3bdf5daea8/images/page/features/devops-projects/asset-2.png">
            <a:extLst>
              <a:ext uri="{FF2B5EF4-FFF2-40B4-BE49-F238E27FC236}">
                <a16:creationId xmlns:a16="http://schemas.microsoft.com/office/drawing/2014/main" id="{AFE12E9E-B514-4D07-8C2D-7640041567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7584" y="2445819"/>
            <a:ext cx="2162175" cy="130492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45706941-7AAD-4EF7-9894-1B7AAD849434}"/>
              </a:ext>
            </a:extLst>
          </p:cNvPr>
          <p:cNvSpPr txBox="1"/>
          <p:nvPr/>
        </p:nvSpPr>
        <p:spPr>
          <a:xfrm>
            <a:off x="4050885" y="4109959"/>
            <a:ext cx="2562976" cy="561270"/>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DevOps Project</a:t>
            </a:r>
          </a:p>
        </p:txBody>
      </p:sp>
    </p:spTree>
    <p:extLst>
      <p:ext uri="{BB962C8B-B14F-4D97-AF65-F5344CB8AC3E}">
        <p14:creationId xmlns:p14="http://schemas.microsoft.com/office/powerpoint/2010/main" val="42173474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800" dirty="0">
                <a:solidFill>
                  <a:srgbClr val="505050"/>
                </a:solidFill>
                <a:latin typeface="Segoe UI"/>
                <a:cs typeface="Segoe UI Semibold" panose="020B0702040204020203" pitchFamily="34" charset="0"/>
              </a:rPr>
              <a:t>Azure DevOps Project</a:t>
            </a:r>
            <a:br>
              <a:rPr lang="en-US" sz="4800" dirty="0">
                <a:solidFill>
                  <a:srgbClr val="505050"/>
                </a:solidFill>
                <a:latin typeface="Segoe UI"/>
                <a:cs typeface="Segoe UI Semibold" panose="020B0702040204020203" pitchFamily="34" charset="0"/>
              </a:rPr>
            </a:br>
            <a:endParaRPr lang="en-US" sz="4705" dirty="0">
              <a:solidFill>
                <a:schemeClr val="tx1"/>
              </a:solidFill>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814947"/>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automate setup of an entire continuous integration (CI) and continuous delivery (CD) pipeline to Azure </a:t>
            </a:r>
          </a:p>
          <a:p>
            <a:pPr algn="ctr" defTabSz="914367">
              <a:spcAft>
                <a:spcPts val="588"/>
              </a:spcAft>
            </a:pPr>
            <a:r>
              <a:rPr lang="en-US" sz="2353" dirty="0">
                <a:solidFill>
                  <a:srgbClr val="0072C6"/>
                </a:solidFill>
                <a:cs typeface="Segoe UI Semibold" panose="020B0702040204020203" pitchFamily="34" charset="0"/>
              </a:rPr>
              <a:t>(https://dev.azure.com)</a:t>
            </a:r>
            <a:endParaRPr lang="en-US" sz="2353" dirty="0">
              <a:solidFill>
                <a:srgbClr val="0072C6"/>
              </a:solidFill>
              <a:latin typeface="Segoe UI"/>
              <a:cs typeface="Segoe UI Semibold" panose="020B0702040204020203" pitchFamily="34" charset="0"/>
            </a:endParaRPr>
          </a:p>
        </p:txBody>
      </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4" name="Rectangle 103">
            <a:hlinkClick r:id="rId5"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6"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7"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8"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pic>
        <p:nvPicPr>
          <p:cNvPr id="6146" name="Picture 2" descr="https://azurecomcdn.azureedge.net/cvt-3d7825fb355c8cc9d89fe54c82739f1513e0a7d1704aec9d33c6af3bdf5daea8/images/page/services/devops/index/integrations.jpg">
            <a:extLst>
              <a:ext uri="{FF2B5EF4-FFF2-40B4-BE49-F238E27FC236}">
                <a16:creationId xmlns:a16="http://schemas.microsoft.com/office/drawing/2014/main" id="{573D5378-B7CC-4CCD-877A-A2B6D795D5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6902" y="3117357"/>
            <a:ext cx="7140028" cy="33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9652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549321" y="119262"/>
            <a:ext cx="8853189" cy="854371"/>
          </a:xfrm>
        </p:spPr>
        <p:txBody>
          <a:bodyPr/>
          <a:lstStyle/>
          <a:p>
            <a:pPr algn="ctr"/>
            <a:r>
              <a:rPr lang="en-US" sz="4000" dirty="0">
                <a:solidFill>
                  <a:srgbClr val="505050"/>
                </a:solidFill>
                <a:latin typeface="Segoe UI"/>
                <a:cs typeface="Segoe UI Semibold" panose="020B0702040204020203" pitchFamily="34" charset="0"/>
              </a:rPr>
              <a:t>Azure DevOps Project</a:t>
            </a:r>
            <a:br>
              <a:rPr lang="en-US" sz="4800" dirty="0">
                <a:solidFill>
                  <a:srgbClr val="505050"/>
                </a:solidFill>
                <a:latin typeface="Segoe UI"/>
                <a:cs typeface="Segoe UI Semibold" panose="020B0702040204020203" pitchFamily="34" charset="0"/>
              </a:rPr>
            </a:br>
            <a:endParaRPr lang="en-US" sz="4705" dirty="0">
              <a:solidFill>
                <a:schemeClr val="tx1"/>
              </a:solidFill>
            </a:endParaRPr>
          </a:p>
        </p:txBody>
      </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4" name="Rectangle 103">
            <a:hlinkClick r:id="rId5"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6"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7"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8"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pic>
        <p:nvPicPr>
          <p:cNvPr id="4098" name="Picture 2" descr="https://azurecomcdn.azureedge.net/cvt-3d7825fb355c8cc9d89fe54c82739f1513e0a7d1704aec9d33c6af3bdf5daea8/images/page/services/devops/index/screenshot.jpg">
            <a:extLst>
              <a:ext uri="{FF2B5EF4-FFF2-40B4-BE49-F238E27FC236}">
                <a16:creationId xmlns:a16="http://schemas.microsoft.com/office/drawing/2014/main" id="{9CE31E02-63D8-4AF4-A28E-D6100EE268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2592" y="832035"/>
            <a:ext cx="9040154" cy="576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823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4838248"/>
          </a:xfrm>
        </p:spPr>
        <p:txBody>
          <a:bodyPr/>
          <a:lstStyle/>
          <a:p>
            <a:r>
              <a:rPr lang="en-US" sz="3600" dirty="0"/>
              <a:t>Jenkins</a:t>
            </a:r>
          </a:p>
          <a:p>
            <a:r>
              <a:rPr lang="en-US" sz="3600" b="1" dirty="0"/>
              <a:t>Azure DevOps Project</a:t>
            </a:r>
            <a:r>
              <a:rPr lang="en-US" sz="3600" dirty="0"/>
              <a:t>(formerly VSTS)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452861"/>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a:p>
            <a:pPr algn="ctr" defTabSz="914367">
              <a:spcAft>
                <a:spcPts val="588"/>
              </a:spcAft>
            </a:pPr>
            <a:r>
              <a:rPr lang="en-US" sz="2353" dirty="0">
                <a:solidFill>
                  <a:srgbClr val="0072C6"/>
                </a:solidFill>
                <a:cs typeface="Segoe UI Semibold" panose="020B0702040204020203" pitchFamily="34" charset="0"/>
              </a:rPr>
              <a:t>(https://github.com/helm/helm)</a:t>
            </a:r>
            <a:endParaRPr lang="en-US" sz="2353" dirty="0">
              <a:solidFill>
                <a:srgbClr val="0072C6"/>
              </a:solidFill>
              <a:latin typeface="Segoe UI"/>
              <a:cs typeface="Segoe UI Semibold" panose="020B0702040204020203" pitchFamily="34" charset="0"/>
            </a:endParaRP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24890"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3987780" y="6075423"/>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42402"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59914"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77426" y="600341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05293" y="6075423"/>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22805" y="6075423"/>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42892" y="4217810"/>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4988309" y="4217810"/>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56796" y="4217810"/>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399573" y="4217810"/>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781428" y="2959544"/>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56874" y="2989933"/>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02921" y="3028591"/>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76791" y="3028591"/>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57" name="Rectangle 156">
            <a:hlinkClick r:id="rId5"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6"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7"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8"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
        <p:nvSpPr>
          <p:cNvPr id="131" name="Text Placeholder 2">
            <a:extLst>
              <a:ext uri="{FF2B5EF4-FFF2-40B4-BE49-F238E27FC236}">
                <a16:creationId xmlns:a16="http://schemas.microsoft.com/office/drawing/2014/main" id="{A98F2F50-D599-41EC-AC37-A7FBD453F53B}"/>
              </a:ext>
            </a:extLst>
          </p:cNvPr>
          <p:cNvSpPr txBox="1">
            <a:spLocks/>
          </p:cNvSpPr>
          <p:nvPr/>
        </p:nvSpPr>
        <p:spPr>
          <a:xfrm>
            <a:off x="2861189" y="2410709"/>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a:t>
            </a:r>
            <a:r>
              <a:rPr lang="en-US" sz="2745" dirty="0" err="1">
                <a:gradFill>
                  <a:gsLst>
                    <a:gs pos="1250">
                      <a:srgbClr val="505050"/>
                    </a:gs>
                    <a:gs pos="100000">
                      <a:srgbClr val="505050"/>
                    </a:gs>
                  </a:gsLst>
                  <a:lin ang="5400000" scaled="0"/>
                </a:gradFill>
                <a:latin typeface="Consolas" charset="0"/>
                <a:ea typeface="Consolas" charset="0"/>
                <a:cs typeface="Consolas" charset="0"/>
              </a:rPr>
              <a:t>init</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t>
            </a:r>
            <a:r>
              <a:rPr lang="en-US" sz="2745" dirty="0" err="1">
                <a:gradFill>
                  <a:gsLst>
                    <a:gs pos="1250">
                      <a:srgbClr val="505050"/>
                    </a:gs>
                    <a:gs pos="100000">
                      <a:srgbClr val="505050"/>
                    </a:gs>
                  </a:gsLst>
                  <a:lin ang="5400000" scaled="0"/>
                </a:gradFill>
                <a:latin typeface="Consolas" charset="0"/>
                <a:ea typeface="Consolas" charset="0"/>
                <a:cs typeface="Consolas" charset="0"/>
              </a:rPr>
              <a:t>bitnami</a:t>
            </a:r>
            <a:r>
              <a:rPr lang="en-US" sz="2745" dirty="0">
                <a:gradFill>
                  <a:gsLst>
                    <a:gs pos="1250">
                      <a:srgbClr val="505050"/>
                    </a:gs>
                    <a:gs pos="100000">
                      <a:srgbClr val="505050"/>
                    </a:gs>
                  </a:gsLst>
                  <a:lin ang="5400000" scaled="0"/>
                </a:gradFill>
                <a:latin typeface="Consolas" charset="0"/>
                <a:ea typeface="Consolas" charset="0"/>
                <a:cs typeface="Consolas" charset="0"/>
              </a:rPr>
              <a:t> https://charts.bitnami.com/bitnami</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t>
            </a:r>
            <a:r>
              <a:rPr lang="en-US" sz="2745" dirty="0" err="1">
                <a:gradFill>
                  <a:gsLst>
                    <a:gs pos="1250">
                      <a:srgbClr val="505050"/>
                    </a:gs>
                    <a:gs pos="100000">
                      <a:srgbClr val="505050"/>
                    </a:gs>
                  </a:gsLst>
                  <a:lin ang="5400000" scaled="0"/>
                </a:gradFill>
                <a:latin typeface="Consolas" charset="0"/>
                <a:ea typeface="Consolas" charset="0"/>
                <a:cs typeface="Consolas" charset="0"/>
              </a:rPr>
              <a:t>bitnami</a:t>
            </a:r>
            <a:r>
              <a:rPr lang="en-US" sz="2745" dirty="0">
                <a:gradFill>
                  <a:gsLst>
                    <a:gs pos="1250">
                      <a:srgbClr val="505050"/>
                    </a:gs>
                    <a:gs pos="100000">
                      <a:srgbClr val="505050"/>
                    </a:gs>
                  </a:gsLst>
                  <a:lin ang="5400000" scaled="0"/>
                </a:gradFill>
                <a:latin typeface="Consolas" charset="0"/>
                <a:ea typeface="Consolas" charset="0"/>
                <a:cs typeface="Consolas" charset="0"/>
              </a:rPr>
              <a:t>/</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Tree>
    <p:extLst>
      <p:ext uri="{BB962C8B-B14F-4D97-AF65-F5344CB8AC3E}">
        <p14:creationId xmlns:p14="http://schemas.microsoft.com/office/powerpoint/2010/main" val="3139003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41476" y="730250"/>
            <a:ext cx="11889564" cy="917575"/>
          </a:xfrm>
          <a:prstGeom prst="rect">
            <a:avLst/>
          </a:prstGeom>
        </p:spPr>
        <p:txBody>
          <a:bodyPr vert="horz" wrap="square" lIns="146304" tIns="91440" rIns="146304" bIns="9144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742"/>
            <a:r>
              <a:rPr lang="en-US" altLang="zh-CN" sz="4000" spc="-102" dirty="0">
                <a:ln w="3175">
                  <a:noFill/>
                </a:ln>
                <a:solidFill>
                  <a:schemeClr val="bg1"/>
                </a:solidFill>
                <a:latin typeface="微软雅黑" panose="020B0503020204020204" pitchFamily="34" charset="-122"/>
                <a:ea typeface="微软雅黑" panose="020B0503020204020204" pitchFamily="34" charset="-122"/>
                <a:cs typeface="Segoe UI" pitchFamily="34" charset="0"/>
              </a:rPr>
              <a:t>Reference</a:t>
            </a:r>
            <a:endParaRPr lang="en-US" sz="4000" spc="-102" dirty="0">
              <a:ln w="3175">
                <a:noFill/>
              </a:ln>
              <a:solidFill>
                <a:schemeClr val="bg1"/>
              </a:solidFill>
              <a:latin typeface="微软雅黑" panose="020B0503020204020204" pitchFamily="34" charset="-122"/>
              <a:ea typeface="微软雅黑" panose="020B0503020204020204" pitchFamily="34" charset="-122"/>
              <a:cs typeface="Segoe UI" pitchFamily="34" charset="0"/>
            </a:endParaRPr>
          </a:p>
        </p:txBody>
      </p:sp>
      <p:sp>
        <p:nvSpPr>
          <p:cNvPr id="3" name="Text Placeholder 4"/>
          <p:cNvSpPr txBox="1">
            <a:spLocks/>
          </p:cNvSpPr>
          <p:nvPr/>
        </p:nvSpPr>
        <p:spPr>
          <a:xfrm>
            <a:off x="371475" y="1647825"/>
            <a:ext cx="11579049" cy="4823996"/>
          </a:xfrm>
          <a:prstGeom prst="rect">
            <a:avLst/>
          </a:prstGeom>
        </p:spPr>
        <p:txBody>
          <a:bodyPr vert="horz" lIns="91440" tIns="45720" rIns="91440" bIns="45720" rtlCol="0" anchor="t"/>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200" dirty="0">
                <a:solidFill>
                  <a:schemeClr val="bg1"/>
                </a:solidFill>
                <a:latin typeface="Segoe UI" panose="020B0502040204020203" pitchFamily="34" charset="0"/>
                <a:cs typeface="Segoe UI" panose="020B0502040204020203" pitchFamily="34" charset="0"/>
              </a:rPr>
              <a:t>https://docs.microsoft.com/zh-cn/azure/aks/</a:t>
            </a:r>
          </a:p>
          <a:p>
            <a:pPr marL="457200" indent="-457200">
              <a:buFont typeface="Arial" panose="020B0604020202020204" pitchFamily="34" charset="0"/>
              <a:buChar char="•"/>
            </a:pPr>
            <a:endParaRPr lang="en-US" altLang="zh-CN" sz="2800" dirty="0">
              <a:solidFill>
                <a:schemeClr val="bg1"/>
              </a:solidFill>
              <a:latin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altLang="zh-CN" sz="2800" dirty="0">
                <a:solidFill>
                  <a:schemeClr val="bg1"/>
                </a:solidFill>
                <a:latin typeface="Segoe UI" panose="020B0502040204020203" pitchFamily="34" charset="0"/>
                <a:cs typeface="Segoe UI" panose="020B0502040204020203" pitchFamily="34" charset="0"/>
              </a:rPr>
              <a:t>AKS on Azure China is in Public Preview</a:t>
            </a:r>
          </a:p>
          <a:p>
            <a:r>
              <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rPr>
              <a:t>	https://aka.ms/aks/get-started-china</a:t>
            </a:r>
          </a:p>
          <a:p>
            <a:endPar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altLang="zh-CN" sz="3200" dirty="0">
                <a:solidFill>
                  <a:schemeClr val="bg1"/>
                </a:solidFill>
                <a:latin typeface="Segoe UI" panose="020B0502040204020203" pitchFamily="34" charset="0"/>
                <a:cs typeface="Segoe UI" panose="020B0502040204020203" pitchFamily="34" charset="0"/>
              </a:rPr>
              <a:t>Get the slides:</a:t>
            </a:r>
          </a:p>
          <a:p>
            <a:r>
              <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rPr>
              <a:t>	 https://github.com/andyzhangx/demo/blob/master/aks-overview.pptx</a:t>
            </a:r>
          </a:p>
        </p:txBody>
      </p:sp>
    </p:spTree>
    <p:extLst>
      <p:ext uri="{BB962C8B-B14F-4D97-AF65-F5344CB8AC3E}">
        <p14:creationId xmlns:p14="http://schemas.microsoft.com/office/powerpoint/2010/main" val="1269490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244"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9.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docProps/app.xml><?xml version="1.0" encoding="utf-8"?>
<Properties xmlns="http://schemas.openxmlformats.org/officeDocument/2006/extended-properties" xmlns:vt="http://schemas.openxmlformats.org/officeDocument/2006/docPropsVTypes">
  <TotalTime>9841</TotalTime>
  <Words>15651</Words>
  <Application>Microsoft Office PowerPoint</Application>
  <PresentationFormat>Widescreen</PresentationFormat>
  <Paragraphs>1772</Paragraphs>
  <Slides>115</Slides>
  <Notes>106</Notes>
  <HiddenSlides>24</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115</vt:i4>
      </vt:variant>
    </vt:vector>
  </HeadingPairs>
  <TitlesOfParts>
    <vt:vector size="148" baseType="lpstr">
      <vt:lpstr>Quattrocento Sans</vt:lpstr>
      <vt:lpstr>Microsoft YaHei</vt:lpstr>
      <vt:lpstr>Microsoft YaHei</vt:lpstr>
      <vt:lpstr>Arial</vt:lpstr>
      <vt:lpstr>Calibri</vt:lpstr>
      <vt:lpstr>Calibri Light</vt:lpstr>
      <vt:lpstr>Consolas</vt:lpstr>
      <vt:lpstr>Courier New</vt:lpstr>
      <vt:lpstr>Segoe UI</vt:lpstr>
      <vt:lpstr>Segoe UI Light</vt:lpstr>
      <vt:lpstr>Segoe UI Semibold</vt:lpstr>
      <vt:lpstr>Segoe UI Semilight</vt:lpstr>
      <vt:lpstr>Symbol</vt:lpstr>
      <vt:lpstr>Wingdings</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Server and Cloud 2013</vt:lpstr>
      <vt:lpstr>1_Azure 2015</vt:lpstr>
      <vt:lpstr>think-cell Slide</vt:lpstr>
      <vt:lpstr>PowerPoint Presentation</vt:lpstr>
      <vt:lpstr>Table of contents</vt:lpstr>
      <vt:lpstr>Containers 101</vt:lpstr>
      <vt:lpstr>From traditional app to modern app</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AKS Engine</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Release automation tools</vt:lpstr>
      <vt:lpstr>DevOps – Why?</vt:lpstr>
      <vt:lpstr>Release automation tools</vt:lpstr>
      <vt:lpstr>DevOps Practices Arrive</vt:lpstr>
      <vt:lpstr>Azure DevOps Project </vt:lpstr>
      <vt:lpstr>Azure DevOps Project </vt:lpstr>
      <vt:lpstr>Common Toolsets</vt:lpstr>
      <vt:lpstr>Release automation workflow</vt:lpstr>
      <vt:lpstr>Release automation workflow</vt:lpstr>
      <vt:lpstr>Release automation workflow</vt:lpstr>
      <vt:lpstr>Draft</vt:lpstr>
      <vt:lpstr>Draft</vt:lpstr>
      <vt:lpstr>Helm</vt:lpstr>
      <vt:lpstr>Helm</vt:lpstr>
      <vt:lpstr>Helm</vt:lpstr>
      <vt:lpstr>Helm Charts</vt:lpstr>
      <vt:lpstr>Chart structure</vt:lpstr>
      <vt:lpstr>Helm values.yaml</vt:lpstr>
      <vt:lpstr>Brigade</vt:lpstr>
      <vt:lpstr>Brigade</vt:lpstr>
      <vt:lpstr>Kashti</vt:lpstr>
      <vt:lpstr>Kashti</vt:lpstr>
      <vt:lpstr>PowerPoint Presentation</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Andy Zhang (OSTC)</cp:lastModifiedBy>
  <cp:revision>254</cp:revision>
  <dcterms:created xsi:type="dcterms:W3CDTF">2017-09-13T18:05:02Z</dcterms:created>
  <dcterms:modified xsi:type="dcterms:W3CDTF">2019-03-12T04:43:32Z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xiazhang@microsoft.com</vt:lpwstr>
  </property>
  <property fmtid="{D5CDD505-2E9C-101B-9397-08002B2CF9AE}" pid="5" name="MSIP_Label_f42aa342-8706-4288-bd11-ebb85995028c_SetDate">
    <vt:lpwstr>2019-03-07T14:40:10.4014286Z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2507f3bd-5975-4179-85d8-44f0a2cf31a3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